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embeddedFontLst>
    <p:embeddedFont>
      <p:font typeface="Questrial" panose="020B0604020202020204" charset="0"/>
      <p:regular r:id="rId30"/>
    </p:embeddedFont>
    <p:embeddedFont>
      <p:font typeface="Tw Cen MT" panose="020B0602020104020603" pitchFamily="34" charset="0"/>
      <p:regular r:id="rId31"/>
      <p:bold r:id="rId32"/>
      <p:italic r:id="rId33"/>
      <p:boldItalic r:id="rId34"/>
    </p:embeddedFont>
    <p:embeddedFont>
      <p:font typeface="Schoolbell" panose="020B0604020202020204" charset="0"/>
      <p:regular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6A1DF1-7AE0-457B-9796-6742AC7410B7}">
  <a:tblStyle styleId="{546A1DF1-7AE0-457B-9796-6742AC7410B7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1FA"/>
          </a:solidFill>
        </a:fill>
      </a:tcStyle>
    </a:wholeTbl>
    <a:band1H>
      <a:tcStyle>
        <a:tcBdr/>
        <a:fill>
          <a:solidFill>
            <a:srgbClr val="CBE2F5"/>
          </a:solidFill>
        </a:fill>
      </a:tcStyle>
    </a:band1H>
    <a:band1V>
      <a:tcStyle>
        <a:tcBdr/>
        <a:fill>
          <a:solidFill>
            <a:srgbClr val="CBE2F5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9029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5789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2039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698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0242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5727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52042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0733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9754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3181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0063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7645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516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27063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28045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96157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74674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03905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6" name="Shape 4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35091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16771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3561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2399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682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833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4187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4440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518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655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15170"/>
                </a:moveTo>
                <a:lnTo>
                  <a:pt x="120000" y="120000"/>
                </a:lnTo>
                <a:lnTo>
                  <a:pt x="118247" y="120000"/>
                </a:lnTo>
                <a:cubicBezTo>
                  <a:pt x="118945" y="118706"/>
                  <a:pt x="119539" y="117060"/>
                  <a:pt x="120000" y="115170"/>
                </a:cubicBezTo>
                <a:close/>
                <a:moveTo>
                  <a:pt x="120000" y="106074"/>
                </a:moveTo>
                <a:lnTo>
                  <a:pt x="120000" y="109566"/>
                </a:lnTo>
                <a:cubicBezTo>
                  <a:pt x="118164" y="111408"/>
                  <a:pt x="116704" y="115210"/>
                  <a:pt x="116010" y="120000"/>
                </a:cubicBezTo>
                <a:lnTo>
                  <a:pt x="114663" y="120000"/>
                </a:lnTo>
                <a:cubicBezTo>
                  <a:pt x="115458" y="113388"/>
                  <a:pt x="117459" y="108173"/>
                  <a:pt x="120000" y="106074"/>
                </a:cubicBezTo>
                <a:close/>
                <a:moveTo>
                  <a:pt x="105975" y="104971"/>
                </a:moveTo>
                <a:lnTo>
                  <a:pt x="106143" y="105014"/>
                </a:lnTo>
                <a:cubicBezTo>
                  <a:pt x="106462" y="105028"/>
                  <a:pt x="106776" y="105106"/>
                  <a:pt x="107083" y="105252"/>
                </a:cubicBezTo>
                <a:cubicBezTo>
                  <a:pt x="107138" y="105241"/>
                  <a:pt x="107190" y="105266"/>
                  <a:pt x="107242" y="105292"/>
                </a:cubicBezTo>
                <a:lnTo>
                  <a:pt x="107243" y="105322"/>
                </a:lnTo>
                <a:cubicBezTo>
                  <a:pt x="110315" y="106678"/>
                  <a:pt x="112808" y="112428"/>
                  <a:pt x="113726" y="120000"/>
                </a:cubicBezTo>
                <a:lnTo>
                  <a:pt x="112373" y="120000"/>
                </a:lnTo>
                <a:cubicBezTo>
                  <a:pt x="111552" y="114366"/>
                  <a:pt x="109678" y="110092"/>
                  <a:pt x="107375" y="108772"/>
                </a:cubicBezTo>
                <a:cubicBezTo>
                  <a:pt x="107715" y="113376"/>
                  <a:pt x="108721" y="117362"/>
                  <a:pt x="110129" y="120000"/>
                </a:cubicBezTo>
                <a:lnTo>
                  <a:pt x="108217" y="120000"/>
                </a:lnTo>
                <a:cubicBezTo>
                  <a:pt x="107074" y="116866"/>
                  <a:pt x="106301" y="112821"/>
                  <a:pt x="106061" y="108333"/>
                </a:cubicBezTo>
                <a:cubicBezTo>
                  <a:pt x="106060" y="108332"/>
                  <a:pt x="106058" y="108332"/>
                  <a:pt x="106056" y="108331"/>
                </a:cubicBezTo>
                <a:lnTo>
                  <a:pt x="106051" y="108156"/>
                </a:lnTo>
                <a:cubicBezTo>
                  <a:pt x="106001" y="107362"/>
                  <a:pt x="105977" y="106551"/>
                  <a:pt x="105977" y="105729"/>
                </a:cubicBezTo>
                <a:cubicBezTo>
                  <a:pt x="105965" y="105581"/>
                  <a:pt x="105964" y="105433"/>
                  <a:pt x="105964" y="105283"/>
                </a:cubicBezTo>
                <a:lnTo>
                  <a:pt x="105970" y="104983"/>
                </a:lnTo>
                <a:lnTo>
                  <a:pt x="105975" y="104984"/>
                </a:lnTo>
                <a:close/>
                <a:moveTo>
                  <a:pt x="105751" y="104971"/>
                </a:moveTo>
                <a:lnTo>
                  <a:pt x="105751" y="104984"/>
                </a:lnTo>
                <a:lnTo>
                  <a:pt x="105756" y="104983"/>
                </a:lnTo>
                <a:lnTo>
                  <a:pt x="105762" y="105283"/>
                </a:lnTo>
                <a:cubicBezTo>
                  <a:pt x="105762" y="105433"/>
                  <a:pt x="105761" y="105581"/>
                  <a:pt x="105749" y="105729"/>
                </a:cubicBezTo>
                <a:cubicBezTo>
                  <a:pt x="105749" y="106551"/>
                  <a:pt x="105725" y="107362"/>
                  <a:pt x="105675" y="108156"/>
                </a:cubicBezTo>
                <a:lnTo>
                  <a:pt x="105670" y="108331"/>
                </a:lnTo>
                <a:cubicBezTo>
                  <a:pt x="105668" y="108332"/>
                  <a:pt x="105666" y="108332"/>
                  <a:pt x="105665" y="108333"/>
                </a:cubicBezTo>
                <a:cubicBezTo>
                  <a:pt x="105425" y="112821"/>
                  <a:pt x="104652" y="116866"/>
                  <a:pt x="103509" y="120000"/>
                </a:cubicBezTo>
                <a:lnTo>
                  <a:pt x="101597" y="120000"/>
                </a:lnTo>
                <a:cubicBezTo>
                  <a:pt x="103005" y="117362"/>
                  <a:pt x="104011" y="113376"/>
                  <a:pt x="104351" y="108772"/>
                </a:cubicBezTo>
                <a:cubicBezTo>
                  <a:pt x="102048" y="110092"/>
                  <a:pt x="100174" y="114366"/>
                  <a:pt x="99353" y="120000"/>
                </a:cubicBezTo>
                <a:lnTo>
                  <a:pt x="98000" y="120000"/>
                </a:lnTo>
                <a:cubicBezTo>
                  <a:pt x="98919" y="112428"/>
                  <a:pt x="101411" y="106678"/>
                  <a:pt x="104483" y="105322"/>
                </a:cubicBezTo>
                <a:lnTo>
                  <a:pt x="104484" y="105292"/>
                </a:lnTo>
                <a:cubicBezTo>
                  <a:pt x="104536" y="105266"/>
                  <a:pt x="104588" y="105241"/>
                  <a:pt x="104643" y="105252"/>
                </a:cubicBezTo>
                <a:cubicBezTo>
                  <a:pt x="104950" y="105106"/>
                  <a:pt x="105264" y="105028"/>
                  <a:pt x="105583" y="105014"/>
                </a:cubicBezTo>
                <a:close/>
                <a:moveTo>
                  <a:pt x="89320" y="104971"/>
                </a:moveTo>
                <a:lnTo>
                  <a:pt x="89488" y="105014"/>
                </a:lnTo>
                <a:cubicBezTo>
                  <a:pt x="89807" y="105028"/>
                  <a:pt x="90121" y="105106"/>
                  <a:pt x="90428" y="105252"/>
                </a:cubicBezTo>
                <a:cubicBezTo>
                  <a:pt x="90483" y="105241"/>
                  <a:pt x="90535" y="105266"/>
                  <a:pt x="90587" y="105292"/>
                </a:cubicBezTo>
                <a:lnTo>
                  <a:pt x="90588" y="105322"/>
                </a:lnTo>
                <a:cubicBezTo>
                  <a:pt x="93660" y="106678"/>
                  <a:pt x="96153" y="112428"/>
                  <a:pt x="97071" y="120000"/>
                </a:cubicBezTo>
                <a:lnTo>
                  <a:pt x="95718" y="120000"/>
                </a:lnTo>
                <a:cubicBezTo>
                  <a:pt x="94897" y="114366"/>
                  <a:pt x="93023" y="110092"/>
                  <a:pt x="90720" y="108772"/>
                </a:cubicBezTo>
                <a:cubicBezTo>
                  <a:pt x="91060" y="113376"/>
                  <a:pt x="92066" y="117362"/>
                  <a:pt x="93474" y="120000"/>
                </a:cubicBezTo>
                <a:lnTo>
                  <a:pt x="91562" y="120000"/>
                </a:lnTo>
                <a:cubicBezTo>
                  <a:pt x="90419" y="116866"/>
                  <a:pt x="89646" y="112821"/>
                  <a:pt x="89406" y="108333"/>
                </a:cubicBezTo>
                <a:cubicBezTo>
                  <a:pt x="89405" y="108332"/>
                  <a:pt x="89403" y="108332"/>
                  <a:pt x="89401" y="108331"/>
                </a:cubicBezTo>
                <a:lnTo>
                  <a:pt x="89396" y="108156"/>
                </a:lnTo>
                <a:cubicBezTo>
                  <a:pt x="89346" y="107362"/>
                  <a:pt x="89322" y="106551"/>
                  <a:pt x="89322" y="105729"/>
                </a:cubicBezTo>
                <a:cubicBezTo>
                  <a:pt x="89310" y="105581"/>
                  <a:pt x="89309" y="105433"/>
                  <a:pt x="89309" y="105283"/>
                </a:cubicBezTo>
                <a:lnTo>
                  <a:pt x="89315" y="104983"/>
                </a:lnTo>
                <a:lnTo>
                  <a:pt x="89320" y="104984"/>
                </a:lnTo>
                <a:close/>
                <a:moveTo>
                  <a:pt x="89096" y="104971"/>
                </a:moveTo>
                <a:lnTo>
                  <a:pt x="89096" y="104984"/>
                </a:lnTo>
                <a:lnTo>
                  <a:pt x="89101" y="104983"/>
                </a:lnTo>
                <a:lnTo>
                  <a:pt x="89107" y="105283"/>
                </a:lnTo>
                <a:cubicBezTo>
                  <a:pt x="89107" y="105433"/>
                  <a:pt x="89106" y="105581"/>
                  <a:pt x="89094" y="105729"/>
                </a:cubicBezTo>
                <a:cubicBezTo>
                  <a:pt x="89094" y="106551"/>
                  <a:pt x="89070" y="107362"/>
                  <a:pt x="89020" y="108156"/>
                </a:cubicBezTo>
                <a:lnTo>
                  <a:pt x="89015" y="108331"/>
                </a:lnTo>
                <a:cubicBezTo>
                  <a:pt x="89013" y="108332"/>
                  <a:pt x="89011" y="108332"/>
                  <a:pt x="89010" y="108333"/>
                </a:cubicBezTo>
                <a:cubicBezTo>
                  <a:pt x="88770" y="112821"/>
                  <a:pt x="87997" y="116866"/>
                  <a:pt x="86854" y="120000"/>
                </a:cubicBezTo>
                <a:lnTo>
                  <a:pt x="84942" y="120000"/>
                </a:lnTo>
                <a:cubicBezTo>
                  <a:pt x="86350" y="117362"/>
                  <a:pt x="87356" y="113376"/>
                  <a:pt x="87696" y="108772"/>
                </a:cubicBezTo>
                <a:cubicBezTo>
                  <a:pt x="85393" y="110092"/>
                  <a:pt x="83519" y="114366"/>
                  <a:pt x="82698" y="120000"/>
                </a:cubicBezTo>
                <a:lnTo>
                  <a:pt x="81345" y="120000"/>
                </a:lnTo>
                <a:cubicBezTo>
                  <a:pt x="82263" y="112428"/>
                  <a:pt x="84756" y="106678"/>
                  <a:pt x="87828" y="105322"/>
                </a:cubicBezTo>
                <a:lnTo>
                  <a:pt x="87829" y="105292"/>
                </a:lnTo>
                <a:cubicBezTo>
                  <a:pt x="87881" y="105266"/>
                  <a:pt x="87933" y="105241"/>
                  <a:pt x="87988" y="105252"/>
                </a:cubicBezTo>
                <a:cubicBezTo>
                  <a:pt x="88295" y="105106"/>
                  <a:pt x="88609" y="105028"/>
                  <a:pt x="88928" y="105014"/>
                </a:cubicBezTo>
                <a:close/>
                <a:moveTo>
                  <a:pt x="72665" y="104971"/>
                </a:moveTo>
                <a:lnTo>
                  <a:pt x="72833" y="105014"/>
                </a:lnTo>
                <a:cubicBezTo>
                  <a:pt x="73152" y="105028"/>
                  <a:pt x="73466" y="105106"/>
                  <a:pt x="73773" y="105252"/>
                </a:cubicBezTo>
                <a:cubicBezTo>
                  <a:pt x="73828" y="105241"/>
                  <a:pt x="73880" y="105266"/>
                  <a:pt x="73932" y="105292"/>
                </a:cubicBezTo>
                <a:lnTo>
                  <a:pt x="73933" y="105322"/>
                </a:lnTo>
                <a:cubicBezTo>
                  <a:pt x="77005" y="106678"/>
                  <a:pt x="79497" y="112428"/>
                  <a:pt x="80416" y="120000"/>
                </a:cubicBezTo>
                <a:lnTo>
                  <a:pt x="79063" y="120000"/>
                </a:lnTo>
                <a:cubicBezTo>
                  <a:pt x="78242" y="114366"/>
                  <a:pt x="76368" y="110092"/>
                  <a:pt x="74065" y="108772"/>
                </a:cubicBezTo>
                <a:cubicBezTo>
                  <a:pt x="74405" y="113376"/>
                  <a:pt x="75411" y="117362"/>
                  <a:pt x="76819" y="120000"/>
                </a:cubicBezTo>
                <a:lnTo>
                  <a:pt x="74907" y="120000"/>
                </a:lnTo>
                <a:cubicBezTo>
                  <a:pt x="73764" y="116866"/>
                  <a:pt x="72991" y="112821"/>
                  <a:pt x="72751" y="108333"/>
                </a:cubicBezTo>
                <a:cubicBezTo>
                  <a:pt x="72750" y="108332"/>
                  <a:pt x="72748" y="108332"/>
                  <a:pt x="72746" y="108331"/>
                </a:cubicBezTo>
                <a:lnTo>
                  <a:pt x="72741" y="108156"/>
                </a:lnTo>
                <a:cubicBezTo>
                  <a:pt x="72691" y="107362"/>
                  <a:pt x="72667" y="106551"/>
                  <a:pt x="72667" y="105729"/>
                </a:cubicBezTo>
                <a:cubicBezTo>
                  <a:pt x="72655" y="105581"/>
                  <a:pt x="72654" y="105433"/>
                  <a:pt x="72654" y="105283"/>
                </a:cubicBezTo>
                <a:lnTo>
                  <a:pt x="72660" y="104983"/>
                </a:lnTo>
                <a:lnTo>
                  <a:pt x="72665" y="104984"/>
                </a:lnTo>
                <a:close/>
                <a:moveTo>
                  <a:pt x="72441" y="104971"/>
                </a:moveTo>
                <a:lnTo>
                  <a:pt x="72441" y="104984"/>
                </a:lnTo>
                <a:lnTo>
                  <a:pt x="72446" y="104983"/>
                </a:lnTo>
                <a:lnTo>
                  <a:pt x="72452" y="105283"/>
                </a:lnTo>
                <a:cubicBezTo>
                  <a:pt x="72452" y="105433"/>
                  <a:pt x="72451" y="105581"/>
                  <a:pt x="72439" y="105729"/>
                </a:cubicBezTo>
                <a:cubicBezTo>
                  <a:pt x="72439" y="106551"/>
                  <a:pt x="72415" y="107362"/>
                  <a:pt x="72365" y="108156"/>
                </a:cubicBezTo>
                <a:lnTo>
                  <a:pt x="72360" y="108331"/>
                </a:lnTo>
                <a:cubicBezTo>
                  <a:pt x="72358" y="108332"/>
                  <a:pt x="72356" y="108332"/>
                  <a:pt x="72355" y="108333"/>
                </a:cubicBezTo>
                <a:cubicBezTo>
                  <a:pt x="72115" y="112821"/>
                  <a:pt x="71342" y="116866"/>
                  <a:pt x="70199" y="120000"/>
                </a:cubicBezTo>
                <a:lnTo>
                  <a:pt x="68287" y="120000"/>
                </a:lnTo>
                <a:cubicBezTo>
                  <a:pt x="69695" y="117362"/>
                  <a:pt x="70701" y="113376"/>
                  <a:pt x="71041" y="108772"/>
                </a:cubicBezTo>
                <a:cubicBezTo>
                  <a:pt x="68738" y="110092"/>
                  <a:pt x="66864" y="114366"/>
                  <a:pt x="66043" y="120000"/>
                </a:cubicBezTo>
                <a:lnTo>
                  <a:pt x="64690" y="120000"/>
                </a:lnTo>
                <a:cubicBezTo>
                  <a:pt x="65608" y="112428"/>
                  <a:pt x="68101" y="106678"/>
                  <a:pt x="71173" y="105322"/>
                </a:cubicBezTo>
                <a:lnTo>
                  <a:pt x="71174" y="105292"/>
                </a:lnTo>
                <a:cubicBezTo>
                  <a:pt x="71226" y="105266"/>
                  <a:pt x="71278" y="105241"/>
                  <a:pt x="71333" y="105252"/>
                </a:cubicBezTo>
                <a:cubicBezTo>
                  <a:pt x="71640" y="105106"/>
                  <a:pt x="71954" y="105028"/>
                  <a:pt x="72273" y="105014"/>
                </a:cubicBezTo>
                <a:close/>
                <a:moveTo>
                  <a:pt x="56010" y="104971"/>
                </a:moveTo>
                <a:lnTo>
                  <a:pt x="56178" y="105014"/>
                </a:lnTo>
                <a:cubicBezTo>
                  <a:pt x="56497" y="105028"/>
                  <a:pt x="56811" y="105106"/>
                  <a:pt x="57118" y="105252"/>
                </a:cubicBezTo>
                <a:cubicBezTo>
                  <a:pt x="57173" y="105241"/>
                  <a:pt x="57225" y="105266"/>
                  <a:pt x="57277" y="105292"/>
                </a:cubicBezTo>
                <a:lnTo>
                  <a:pt x="57278" y="105322"/>
                </a:lnTo>
                <a:cubicBezTo>
                  <a:pt x="60350" y="106678"/>
                  <a:pt x="62842" y="112428"/>
                  <a:pt x="63761" y="120000"/>
                </a:cubicBezTo>
                <a:lnTo>
                  <a:pt x="62408" y="120000"/>
                </a:lnTo>
                <a:cubicBezTo>
                  <a:pt x="61587" y="114366"/>
                  <a:pt x="59713" y="110092"/>
                  <a:pt x="57410" y="108772"/>
                </a:cubicBezTo>
                <a:cubicBezTo>
                  <a:pt x="57749" y="113376"/>
                  <a:pt x="58756" y="117362"/>
                  <a:pt x="60164" y="120000"/>
                </a:cubicBezTo>
                <a:lnTo>
                  <a:pt x="58252" y="120000"/>
                </a:lnTo>
                <a:cubicBezTo>
                  <a:pt x="57109" y="116866"/>
                  <a:pt x="56336" y="112821"/>
                  <a:pt x="56096" y="108333"/>
                </a:cubicBezTo>
                <a:cubicBezTo>
                  <a:pt x="56095" y="108332"/>
                  <a:pt x="56093" y="108332"/>
                  <a:pt x="56091" y="108331"/>
                </a:cubicBezTo>
                <a:lnTo>
                  <a:pt x="56086" y="108156"/>
                </a:lnTo>
                <a:cubicBezTo>
                  <a:pt x="56036" y="107362"/>
                  <a:pt x="56012" y="106551"/>
                  <a:pt x="56012" y="105729"/>
                </a:cubicBezTo>
                <a:cubicBezTo>
                  <a:pt x="55999" y="105581"/>
                  <a:pt x="55999" y="105433"/>
                  <a:pt x="55999" y="105283"/>
                </a:cubicBezTo>
                <a:lnTo>
                  <a:pt x="56005" y="104983"/>
                </a:lnTo>
                <a:lnTo>
                  <a:pt x="56010" y="104984"/>
                </a:lnTo>
                <a:close/>
                <a:moveTo>
                  <a:pt x="55786" y="104971"/>
                </a:moveTo>
                <a:lnTo>
                  <a:pt x="55786" y="104984"/>
                </a:lnTo>
                <a:lnTo>
                  <a:pt x="55791" y="104983"/>
                </a:lnTo>
                <a:lnTo>
                  <a:pt x="55797" y="105283"/>
                </a:lnTo>
                <a:cubicBezTo>
                  <a:pt x="55797" y="105433"/>
                  <a:pt x="55796" y="105581"/>
                  <a:pt x="55783" y="105729"/>
                </a:cubicBezTo>
                <a:cubicBezTo>
                  <a:pt x="55784" y="106551"/>
                  <a:pt x="55760" y="107362"/>
                  <a:pt x="55710" y="108156"/>
                </a:cubicBezTo>
                <a:lnTo>
                  <a:pt x="55705" y="108331"/>
                </a:lnTo>
                <a:cubicBezTo>
                  <a:pt x="55703" y="108332"/>
                  <a:pt x="55701" y="108332"/>
                  <a:pt x="55700" y="108333"/>
                </a:cubicBezTo>
                <a:cubicBezTo>
                  <a:pt x="55460" y="112821"/>
                  <a:pt x="54687" y="116866"/>
                  <a:pt x="53544" y="120000"/>
                </a:cubicBezTo>
                <a:lnTo>
                  <a:pt x="51632" y="120000"/>
                </a:lnTo>
                <a:cubicBezTo>
                  <a:pt x="53040" y="117362"/>
                  <a:pt x="54046" y="113376"/>
                  <a:pt x="54386" y="108772"/>
                </a:cubicBezTo>
                <a:cubicBezTo>
                  <a:pt x="52083" y="110092"/>
                  <a:pt x="50209" y="114366"/>
                  <a:pt x="49388" y="120000"/>
                </a:cubicBezTo>
                <a:lnTo>
                  <a:pt x="48034" y="120000"/>
                </a:lnTo>
                <a:cubicBezTo>
                  <a:pt x="48953" y="112428"/>
                  <a:pt x="51446" y="106678"/>
                  <a:pt x="54517" y="105322"/>
                </a:cubicBezTo>
                <a:lnTo>
                  <a:pt x="54519" y="105292"/>
                </a:lnTo>
                <a:cubicBezTo>
                  <a:pt x="54571" y="105266"/>
                  <a:pt x="54623" y="105241"/>
                  <a:pt x="54678" y="105252"/>
                </a:cubicBezTo>
                <a:cubicBezTo>
                  <a:pt x="54985" y="105106"/>
                  <a:pt x="55299" y="105028"/>
                  <a:pt x="55618" y="105014"/>
                </a:cubicBezTo>
                <a:close/>
                <a:moveTo>
                  <a:pt x="39355" y="104971"/>
                </a:moveTo>
                <a:lnTo>
                  <a:pt x="39523" y="105014"/>
                </a:lnTo>
                <a:cubicBezTo>
                  <a:pt x="39842" y="105028"/>
                  <a:pt x="40156" y="105106"/>
                  <a:pt x="40463" y="105252"/>
                </a:cubicBezTo>
                <a:cubicBezTo>
                  <a:pt x="40518" y="105241"/>
                  <a:pt x="40570" y="105266"/>
                  <a:pt x="40622" y="105292"/>
                </a:cubicBezTo>
                <a:lnTo>
                  <a:pt x="40623" y="105322"/>
                </a:lnTo>
                <a:cubicBezTo>
                  <a:pt x="43695" y="106678"/>
                  <a:pt x="46187" y="112428"/>
                  <a:pt x="47106" y="120000"/>
                </a:cubicBezTo>
                <a:lnTo>
                  <a:pt x="45753" y="120000"/>
                </a:lnTo>
                <a:cubicBezTo>
                  <a:pt x="44932" y="114366"/>
                  <a:pt x="43058" y="110092"/>
                  <a:pt x="40755" y="108772"/>
                </a:cubicBezTo>
                <a:cubicBezTo>
                  <a:pt x="41094" y="113376"/>
                  <a:pt x="42101" y="117362"/>
                  <a:pt x="43509" y="120000"/>
                </a:cubicBezTo>
                <a:lnTo>
                  <a:pt x="41597" y="120000"/>
                </a:lnTo>
                <a:cubicBezTo>
                  <a:pt x="40454" y="116866"/>
                  <a:pt x="39681" y="112821"/>
                  <a:pt x="39441" y="108333"/>
                </a:cubicBezTo>
                <a:cubicBezTo>
                  <a:pt x="39439" y="108332"/>
                  <a:pt x="39438" y="108332"/>
                  <a:pt x="39436" y="108331"/>
                </a:cubicBezTo>
                <a:lnTo>
                  <a:pt x="39431" y="108156"/>
                </a:lnTo>
                <a:cubicBezTo>
                  <a:pt x="39381" y="107362"/>
                  <a:pt x="39357" y="106551"/>
                  <a:pt x="39357" y="105729"/>
                </a:cubicBezTo>
                <a:cubicBezTo>
                  <a:pt x="39344" y="105581"/>
                  <a:pt x="39344" y="105433"/>
                  <a:pt x="39344" y="105283"/>
                </a:cubicBezTo>
                <a:lnTo>
                  <a:pt x="39350" y="104983"/>
                </a:lnTo>
                <a:lnTo>
                  <a:pt x="39355" y="104984"/>
                </a:lnTo>
                <a:close/>
                <a:moveTo>
                  <a:pt x="39131" y="104971"/>
                </a:moveTo>
                <a:lnTo>
                  <a:pt x="39131" y="104984"/>
                </a:lnTo>
                <a:lnTo>
                  <a:pt x="39136" y="104983"/>
                </a:lnTo>
                <a:lnTo>
                  <a:pt x="39142" y="105283"/>
                </a:lnTo>
                <a:cubicBezTo>
                  <a:pt x="39142" y="105433"/>
                  <a:pt x="39141" y="105581"/>
                  <a:pt x="39128" y="105729"/>
                </a:cubicBezTo>
                <a:cubicBezTo>
                  <a:pt x="39129" y="106551"/>
                  <a:pt x="39105" y="107362"/>
                  <a:pt x="39055" y="108156"/>
                </a:cubicBezTo>
                <a:lnTo>
                  <a:pt x="39050" y="108331"/>
                </a:lnTo>
                <a:cubicBezTo>
                  <a:pt x="39048" y="108332"/>
                  <a:pt x="39046" y="108332"/>
                  <a:pt x="39045" y="108333"/>
                </a:cubicBezTo>
                <a:cubicBezTo>
                  <a:pt x="38805" y="112821"/>
                  <a:pt x="38032" y="116866"/>
                  <a:pt x="36889" y="120000"/>
                </a:cubicBezTo>
                <a:lnTo>
                  <a:pt x="34977" y="120000"/>
                </a:lnTo>
                <a:cubicBezTo>
                  <a:pt x="36385" y="117362"/>
                  <a:pt x="37391" y="113376"/>
                  <a:pt x="37731" y="108772"/>
                </a:cubicBezTo>
                <a:cubicBezTo>
                  <a:pt x="35428" y="110092"/>
                  <a:pt x="33554" y="114366"/>
                  <a:pt x="32733" y="120000"/>
                </a:cubicBezTo>
                <a:lnTo>
                  <a:pt x="31379" y="120000"/>
                </a:lnTo>
                <a:cubicBezTo>
                  <a:pt x="32298" y="112428"/>
                  <a:pt x="34791" y="106678"/>
                  <a:pt x="37862" y="105322"/>
                </a:cubicBezTo>
                <a:lnTo>
                  <a:pt x="37864" y="105292"/>
                </a:lnTo>
                <a:cubicBezTo>
                  <a:pt x="37916" y="105266"/>
                  <a:pt x="37968" y="105241"/>
                  <a:pt x="38023" y="105252"/>
                </a:cubicBezTo>
                <a:cubicBezTo>
                  <a:pt x="38330" y="105106"/>
                  <a:pt x="38644" y="105028"/>
                  <a:pt x="38963" y="105014"/>
                </a:cubicBezTo>
                <a:close/>
                <a:moveTo>
                  <a:pt x="22700" y="104971"/>
                </a:moveTo>
                <a:lnTo>
                  <a:pt x="22868" y="105014"/>
                </a:lnTo>
                <a:cubicBezTo>
                  <a:pt x="23187" y="105028"/>
                  <a:pt x="23501" y="105106"/>
                  <a:pt x="23808" y="105252"/>
                </a:cubicBezTo>
                <a:cubicBezTo>
                  <a:pt x="23862" y="105241"/>
                  <a:pt x="23915" y="105266"/>
                  <a:pt x="23967" y="105292"/>
                </a:cubicBezTo>
                <a:lnTo>
                  <a:pt x="23968" y="105322"/>
                </a:lnTo>
                <a:cubicBezTo>
                  <a:pt x="27040" y="106678"/>
                  <a:pt x="29532" y="112428"/>
                  <a:pt x="30451" y="120000"/>
                </a:cubicBezTo>
                <a:lnTo>
                  <a:pt x="29098" y="120000"/>
                </a:lnTo>
                <a:cubicBezTo>
                  <a:pt x="28277" y="114366"/>
                  <a:pt x="26403" y="110092"/>
                  <a:pt x="24100" y="108772"/>
                </a:cubicBezTo>
                <a:cubicBezTo>
                  <a:pt x="24439" y="113376"/>
                  <a:pt x="25446" y="117362"/>
                  <a:pt x="26854" y="120000"/>
                </a:cubicBezTo>
                <a:lnTo>
                  <a:pt x="24942" y="120000"/>
                </a:lnTo>
                <a:cubicBezTo>
                  <a:pt x="23799" y="116866"/>
                  <a:pt x="23026" y="112821"/>
                  <a:pt x="22786" y="108333"/>
                </a:cubicBezTo>
                <a:cubicBezTo>
                  <a:pt x="22784" y="108332"/>
                  <a:pt x="22783" y="108332"/>
                  <a:pt x="22781" y="108331"/>
                </a:cubicBezTo>
                <a:lnTo>
                  <a:pt x="22776" y="108156"/>
                </a:lnTo>
                <a:cubicBezTo>
                  <a:pt x="22726" y="107362"/>
                  <a:pt x="22702" y="106551"/>
                  <a:pt x="22702" y="105729"/>
                </a:cubicBezTo>
                <a:cubicBezTo>
                  <a:pt x="22689" y="105581"/>
                  <a:pt x="22689" y="105433"/>
                  <a:pt x="22689" y="105283"/>
                </a:cubicBezTo>
                <a:lnTo>
                  <a:pt x="22695" y="104983"/>
                </a:lnTo>
                <a:lnTo>
                  <a:pt x="22700" y="104984"/>
                </a:lnTo>
                <a:close/>
                <a:moveTo>
                  <a:pt x="22476" y="104971"/>
                </a:moveTo>
                <a:lnTo>
                  <a:pt x="22476" y="104984"/>
                </a:lnTo>
                <a:lnTo>
                  <a:pt x="22481" y="104983"/>
                </a:lnTo>
                <a:lnTo>
                  <a:pt x="22487" y="105283"/>
                </a:lnTo>
                <a:cubicBezTo>
                  <a:pt x="22487" y="105433"/>
                  <a:pt x="22486" y="105581"/>
                  <a:pt x="22473" y="105729"/>
                </a:cubicBezTo>
                <a:cubicBezTo>
                  <a:pt x="22474" y="106551"/>
                  <a:pt x="22450" y="107362"/>
                  <a:pt x="22400" y="108156"/>
                </a:cubicBezTo>
                <a:lnTo>
                  <a:pt x="22395" y="108331"/>
                </a:lnTo>
                <a:cubicBezTo>
                  <a:pt x="22393" y="108332"/>
                  <a:pt x="22391" y="108332"/>
                  <a:pt x="22390" y="108333"/>
                </a:cubicBezTo>
                <a:cubicBezTo>
                  <a:pt x="22150" y="112821"/>
                  <a:pt x="21377" y="116866"/>
                  <a:pt x="20234" y="120000"/>
                </a:cubicBezTo>
                <a:lnTo>
                  <a:pt x="18322" y="120000"/>
                </a:lnTo>
                <a:cubicBezTo>
                  <a:pt x="19730" y="117362"/>
                  <a:pt x="20736" y="113376"/>
                  <a:pt x="21076" y="108772"/>
                </a:cubicBezTo>
                <a:cubicBezTo>
                  <a:pt x="18773" y="110092"/>
                  <a:pt x="16899" y="114366"/>
                  <a:pt x="16078" y="120000"/>
                </a:cubicBezTo>
                <a:lnTo>
                  <a:pt x="14724" y="120000"/>
                </a:lnTo>
                <a:cubicBezTo>
                  <a:pt x="15643" y="112428"/>
                  <a:pt x="18136" y="106678"/>
                  <a:pt x="21207" y="105322"/>
                </a:cubicBezTo>
                <a:lnTo>
                  <a:pt x="21209" y="105292"/>
                </a:lnTo>
                <a:cubicBezTo>
                  <a:pt x="21261" y="105266"/>
                  <a:pt x="21313" y="105241"/>
                  <a:pt x="21368" y="105252"/>
                </a:cubicBezTo>
                <a:cubicBezTo>
                  <a:pt x="21675" y="105106"/>
                  <a:pt x="21989" y="105028"/>
                  <a:pt x="22308" y="105014"/>
                </a:cubicBezTo>
                <a:close/>
                <a:moveTo>
                  <a:pt x="6045" y="104971"/>
                </a:moveTo>
                <a:lnTo>
                  <a:pt x="6213" y="105014"/>
                </a:lnTo>
                <a:cubicBezTo>
                  <a:pt x="6532" y="105028"/>
                  <a:pt x="6846" y="105106"/>
                  <a:pt x="7153" y="105252"/>
                </a:cubicBezTo>
                <a:cubicBezTo>
                  <a:pt x="7207" y="105241"/>
                  <a:pt x="7260" y="105266"/>
                  <a:pt x="7312" y="105292"/>
                </a:cubicBezTo>
                <a:lnTo>
                  <a:pt x="7313" y="105322"/>
                </a:lnTo>
                <a:cubicBezTo>
                  <a:pt x="10385" y="106678"/>
                  <a:pt x="12877" y="112428"/>
                  <a:pt x="13796" y="120000"/>
                </a:cubicBezTo>
                <a:lnTo>
                  <a:pt x="12442" y="120000"/>
                </a:lnTo>
                <a:cubicBezTo>
                  <a:pt x="11622" y="114366"/>
                  <a:pt x="9748" y="110092"/>
                  <a:pt x="7445" y="108772"/>
                </a:cubicBezTo>
                <a:cubicBezTo>
                  <a:pt x="7784" y="113376"/>
                  <a:pt x="8791" y="117362"/>
                  <a:pt x="10199" y="120000"/>
                </a:cubicBezTo>
                <a:lnTo>
                  <a:pt x="8287" y="120000"/>
                </a:lnTo>
                <a:cubicBezTo>
                  <a:pt x="7144" y="116866"/>
                  <a:pt x="6371" y="112821"/>
                  <a:pt x="6131" y="108333"/>
                </a:cubicBezTo>
                <a:cubicBezTo>
                  <a:pt x="6129" y="108332"/>
                  <a:pt x="6128" y="108332"/>
                  <a:pt x="6126" y="108331"/>
                </a:cubicBezTo>
                <a:lnTo>
                  <a:pt x="6121" y="108156"/>
                </a:lnTo>
                <a:cubicBezTo>
                  <a:pt x="6071" y="107362"/>
                  <a:pt x="6047" y="106551"/>
                  <a:pt x="6047" y="105729"/>
                </a:cubicBezTo>
                <a:cubicBezTo>
                  <a:pt x="6034" y="105581"/>
                  <a:pt x="6034" y="105433"/>
                  <a:pt x="6034" y="105283"/>
                </a:cubicBezTo>
                <a:lnTo>
                  <a:pt x="6040" y="104983"/>
                </a:lnTo>
                <a:lnTo>
                  <a:pt x="6045" y="104984"/>
                </a:lnTo>
                <a:close/>
                <a:moveTo>
                  <a:pt x="5821" y="104971"/>
                </a:moveTo>
                <a:lnTo>
                  <a:pt x="5821" y="104984"/>
                </a:lnTo>
                <a:lnTo>
                  <a:pt x="5826" y="104983"/>
                </a:lnTo>
                <a:lnTo>
                  <a:pt x="5832" y="105283"/>
                </a:lnTo>
                <a:cubicBezTo>
                  <a:pt x="5832" y="105433"/>
                  <a:pt x="5831" y="105581"/>
                  <a:pt x="5818" y="105729"/>
                </a:cubicBezTo>
                <a:cubicBezTo>
                  <a:pt x="5819" y="106551"/>
                  <a:pt x="5795" y="107362"/>
                  <a:pt x="5745" y="108156"/>
                </a:cubicBezTo>
                <a:lnTo>
                  <a:pt x="5740" y="108331"/>
                </a:lnTo>
                <a:cubicBezTo>
                  <a:pt x="5738" y="108332"/>
                  <a:pt x="5736" y="108332"/>
                  <a:pt x="5735" y="108333"/>
                </a:cubicBezTo>
                <a:cubicBezTo>
                  <a:pt x="5494" y="112831"/>
                  <a:pt x="4718" y="116882"/>
                  <a:pt x="3566" y="120000"/>
                </a:cubicBezTo>
                <a:lnTo>
                  <a:pt x="1671" y="120000"/>
                </a:lnTo>
                <a:cubicBezTo>
                  <a:pt x="3076" y="117358"/>
                  <a:pt x="4081" y="113374"/>
                  <a:pt x="4421" y="108772"/>
                </a:cubicBezTo>
                <a:cubicBezTo>
                  <a:pt x="2548" y="109846"/>
                  <a:pt x="960" y="112871"/>
                  <a:pt x="0" y="117011"/>
                </a:cubicBezTo>
                <a:lnTo>
                  <a:pt x="0" y="111583"/>
                </a:lnTo>
                <a:cubicBezTo>
                  <a:pt x="1195" y="108357"/>
                  <a:pt x="2777" y="106106"/>
                  <a:pt x="4552" y="105322"/>
                </a:cubicBezTo>
                <a:lnTo>
                  <a:pt x="4554" y="105292"/>
                </a:lnTo>
                <a:cubicBezTo>
                  <a:pt x="4606" y="105266"/>
                  <a:pt x="4658" y="105241"/>
                  <a:pt x="4713" y="105252"/>
                </a:cubicBezTo>
                <a:cubicBezTo>
                  <a:pt x="5020" y="105106"/>
                  <a:pt x="5334" y="105028"/>
                  <a:pt x="5653" y="105014"/>
                </a:cubicBezTo>
                <a:close/>
                <a:moveTo>
                  <a:pt x="112723" y="86743"/>
                </a:moveTo>
                <a:cubicBezTo>
                  <a:pt x="110014" y="88283"/>
                  <a:pt x="107899" y="93876"/>
                  <a:pt x="107375" y="100931"/>
                </a:cubicBezTo>
                <a:cubicBezTo>
                  <a:pt x="110084" y="99391"/>
                  <a:pt x="112198" y="93797"/>
                  <a:pt x="112723" y="86743"/>
                </a:cubicBezTo>
                <a:close/>
                <a:moveTo>
                  <a:pt x="99003" y="86743"/>
                </a:moveTo>
                <a:cubicBezTo>
                  <a:pt x="99528" y="93797"/>
                  <a:pt x="101642" y="99391"/>
                  <a:pt x="104351" y="100931"/>
                </a:cubicBezTo>
                <a:cubicBezTo>
                  <a:pt x="103827" y="93876"/>
                  <a:pt x="101712" y="88283"/>
                  <a:pt x="99003" y="86743"/>
                </a:cubicBezTo>
                <a:close/>
                <a:moveTo>
                  <a:pt x="96068" y="86743"/>
                </a:moveTo>
                <a:cubicBezTo>
                  <a:pt x="93359" y="88283"/>
                  <a:pt x="91244" y="93876"/>
                  <a:pt x="90720" y="100931"/>
                </a:cubicBezTo>
                <a:cubicBezTo>
                  <a:pt x="93429" y="99391"/>
                  <a:pt x="95543" y="93797"/>
                  <a:pt x="96068" y="86743"/>
                </a:cubicBezTo>
                <a:close/>
                <a:moveTo>
                  <a:pt x="82348" y="86743"/>
                </a:moveTo>
                <a:cubicBezTo>
                  <a:pt x="82873" y="93797"/>
                  <a:pt x="84987" y="99391"/>
                  <a:pt x="87696" y="100931"/>
                </a:cubicBezTo>
                <a:cubicBezTo>
                  <a:pt x="87172" y="93876"/>
                  <a:pt x="85057" y="88283"/>
                  <a:pt x="82348" y="86743"/>
                </a:cubicBezTo>
                <a:close/>
                <a:moveTo>
                  <a:pt x="79413" y="86743"/>
                </a:moveTo>
                <a:cubicBezTo>
                  <a:pt x="76704" y="88283"/>
                  <a:pt x="74589" y="93876"/>
                  <a:pt x="74065" y="100931"/>
                </a:cubicBezTo>
                <a:cubicBezTo>
                  <a:pt x="76774" y="99391"/>
                  <a:pt x="78888" y="93797"/>
                  <a:pt x="79413" y="86743"/>
                </a:cubicBezTo>
                <a:close/>
                <a:moveTo>
                  <a:pt x="65693" y="86743"/>
                </a:moveTo>
                <a:cubicBezTo>
                  <a:pt x="66218" y="93797"/>
                  <a:pt x="68332" y="99391"/>
                  <a:pt x="71041" y="100931"/>
                </a:cubicBezTo>
                <a:cubicBezTo>
                  <a:pt x="70517" y="93876"/>
                  <a:pt x="68402" y="88283"/>
                  <a:pt x="65693" y="86743"/>
                </a:cubicBezTo>
                <a:close/>
                <a:moveTo>
                  <a:pt x="62757" y="86743"/>
                </a:moveTo>
                <a:cubicBezTo>
                  <a:pt x="60049" y="88283"/>
                  <a:pt x="57934" y="93876"/>
                  <a:pt x="57410" y="100931"/>
                </a:cubicBezTo>
                <a:cubicBezTo>
                  <a:pt x="60119" y="99391"/>
                  <a:pt x="62233" y="93797"/>
                  <a:pt x="62757" y="86743"/>
                </a:cubicBezTo>
                <a:close/>
                <a:moveTo>
                  <a:pt x="49038" y="86743"/>
                </a:moveTo>
                <a:cubicBezTo>
                  <a:pt x="49563" y="93797"/>
                  <a:pt x="51677" y="99391"/>
                  <a:pt x="54386" y="100931"/>
                </a:cubicBezTo>
                <a:cubicBezTo>
                  <a:pt x="53862" y="93876"/>
                  <a:pt x="51747" y="88283"/>
                  <a:pt x="49038" y="86743"/>
                </a:cubicBezTo>
                <a:close/>
                <a:moveTo>
                  <a:pt x="46102" y="86743"/>
                </a:moveTo>
                <a:cubicBezTo>
                  <a:pt x="43394" y="88283"/>
                  <a:pt x="41279" y="93876"/>
                  <a:pt x="40755" y="100931"/>
                </a:cubicBezTo>
                <a:cubicBezTo>
                  <a:pt x="43463" y="99391"/>
                  <a:pt x="45578" y="93797"/>
                  <a:pt x="46102" y="86743"/>
                </a:cubicBezTo>
                <a:close/>
                <a:moveTo>
                  <a:pt x="32383" y="86743"/>
                </a:moveTo>
                <a:cubicBezTo>
                  <a:pt x="32908" y="93797"/>
                  <a:pt x="35022" y="99391"/>
                  <a:pt x="37731" y="100931"/>
                </a:cubicBezTo>
                <a:cubicBezTo>
                  <a:pt x="37206" y="93876"/>
                  <a:pt x="35092" y="88283"/>
                  <a:pt x="32383" y="86743"/>
                </a:cubicBezTo>
                <a:close/>
                <a:moveTo>
                  <a:pt x="29447" y="86743"/>
                </a:moveTo>
                <a:cubicBezTo>
                  <a:pt x="26739" y="88283"/>
                  <a:pt x="24624" y="93876"/>
                  <a:pt x="24100" y="100931"/>
                </a:cubicBezTo>
                <a:cubicBezTo>
                  <a:pt x="26808" y="99391"/>
                  <a:pt x="28923" y="93797"/>
                  <a:pt x="29447" y="86743"/>
                </a:cubicBezTo>
                <a:close/>
                <a:moveTo>
                  <a:pt x="15728" y="86743"/>
                </a:moveTo>
                <a:cubicBezTo>
                  <a:pt x="16253" y="93797"/>
                  <a:pt x="18367" y="99391"/>
                  <a:pt x="21076" y="100931"/>
                </a:cubicBezTo>
                <a:cubicBezTo>
                  <a:pt x="20551" y="93876"/>
                  <a:pt x="18437" y="88283"/>
                  <a:pt x="15728" y="86743"/>
                </a:cubicBezTo>
                <a:close/>
                <a:moveTo>
                  <a:pt x="12792" y="86743"/>
                </a:moveTo>
                <a:cubicBezTo>
                  <a:pt x="10084" y="88283"/>
                  <a:pt x="7969" y="93876"/>
                  <a:pt x="7445" y="100931"/>
                </a:cubicBezTo>
                <a:cubicBezTo>
                  <a:pt x="10153" y="99391"/>
                  <a:pt x="12268" y="93797"/>
                  <a:pt x="12792" y="86743"/>
                </a:cubicBezTo>
                <a:close/>
                <a:moveTo>
                  <a:pt x="0" y="84013"/>
                </a:moveTo>
                <a:cubicBezTo>
                  <a:pt x="3018" y="86388"/>
                  <a:pt x="5291" y="93121"/>
                  <a:pt x="5735" y="101367"/>
                </a:cubicBezTo>
                <a:cubicBezTo>
                  <a:pt x="5736" y="101368"/>
                  <a:pt x="5738" y="101368"/>
                  <a:pt x="5740" y="101368"/>
                </a:cubicBezTo>
                <a:lnTo>
                  <a:pt x="5745" y="101542"/>
                </a:lnTo>
                <a:cubicBezTo>
                  <a:pt x="5795" y="102330"/>
                  <a:pt x="5819" y="103134"/>
                  <a:pt x="5818" y="103950"/>
                </a:cubicBezTo>
                <a:cubicBezTo>
                  <a:pt x="5831" y="104097"/>
                  <a:pt x="5832" y="104244"/>
                  <a:pt x="5832" y="104392"/>
                </a:cubicBezTo>
                <a:cubicBezTo>
                  <a:pt x="5832" y="104492"/>
                  <a:pt x="5832" y="104591"/>
                  <a:pt x="5826" y="104690"/>
                </a:cubicBezTo>
                <a:lnTo>
                  <a:pt x="5821" y="104689"/>
                </a:lnTo>
                <a:lnTo>
                  <a:pt x="5821" y="104702"/>
                </a:lnTo>
                <a:lnTo>
                  <a:pt x="5652" y="104660"/>
                </a:lnTo>
                <a:cubicBezTo>
                  <a:pt x="5334" y="104646"/>
                  <a:pt x="5020" y="104569"/>
                  <a:pt x="4713" y="104424"/>
                </a:cubicBezTo>
                <a:cubicBezTo>
                  <a:pt x="4658" y="104435"/>
                  <a:pt x="4606" y="104410"/>
                  <a:pt x="4554" y="104384"/>
                </a:cubicBezTo>
                <a:lnTo>
                  <a:pt x="4552" y="104354"/>
                </a:lnTo>
                <a:cubicBezTo>
                  <a:pt x="2777" y="103576"/>
                  <a:pt x="1195" y="101342"/>
                  <a:pt x="0" y="98142"/>
                </a:cubicBezTo>
                <a:lnTo>
                  <a:pt x="0" y="92757"/>
                </a:lnTo>
                <a:cubicBezTo>
                  <a:pt x="960" y="96865"/>
                  <a:pt x="2548" y="99866"/>
                  <a:pt x="4421" y="100931"/>
                </a:cubicBezTo>
                <a:cubicBezTo>
                  <a:pt x="3958" y="94704"/>
                  <a:pt x="2256" y="89616"/>
                  <a:pt x="0" y="87459"/>
                </a:cubicBezTo>
                <a:close/>
                <a:moveTo>
                  <a:pt x="114258" y="82971"/>
                </a:moveTo>
                <a:lnTo>
                  <a:pt x="114427" y="83013"/>
                </a:lnTo>
                <a:cubicBezTo>
                  <a:pt x="114745" y="83027"/>
                  <a:pt x="115059" y="83105"/>
                  <a:pt x="115366" y="83249"/>
                </a:cubicBezTo>
                <a:cubicBezTo>
                  <a:pt x="115421" y="83239"/>
                  <a:pt x="115473" y="83263"/>
                  <a:pt x="115526" y="83290"/>
                </a:cubicBezTo>
                <a:lnTo>
                  <a:pt x="115527" y="83319"/>
                </a:lnTo>
                <a:cubicBezTo>
                  <a:pt x="117264" y="84080"/>
                  <a:pt x="118816" y="86236"/>
                  <a:pt x="120000" y="89335"/>
                </a:cubicBezTo>
                <a:lnTo>
                  <a:pt x="120000" y="94584"/>
                </a:lnTo>
                <a:cubicBezTo>
                  <a:pt x="119032" y="90646"/>
                  <a:pt x="117480" y="87778"/>
                  <a:pt x="115658" y="86743"/>
                </a:cubicBezTo>
                <a:cubicBezTo>
                  <a:pt x="116116" y="92896"/>
                  <a:pt x="117783" y="97937"/>
                  <a:pt x="120000" y="100143"/>
                </a:cubicBezTo>
                <a:lnTo>
                  <a:pt x="120000" y="103608"/>
                </a:lnTo>
                <a:cubicBezTo>
                  <a:pt x="117022" y="101168"/>
                  <a:pt x="114785" y="94480"/>
                  <a:pt x="114345" y="86307"/>
                </a:cubicBezTo>
                <a:cubicBezTo>
                  <a:pt x="114343" y="86305"/>
                  <a:pt x="114341" y="86305"/>
                  <a:pt x="114340" y="86305"/>
                </a:cubicBezTo>
                <a:lnTo>
                  <a:pt x="114334" y="86131"/>
                </a:lnTo>
                <a:cubicBezTo>
                  <a:pt x="114285" y="85343"/>
                  <a:pt x="114260" y="84539"/>
                  <a:pt x="114261" y="83723"/>
                </a:cubicBezTo>
                <a:cubicBezTo>
                  <a:pt x="114248" y="83577"/>
                  <a:pt x="114247" y="83429"/>
                  <a:pt x="114247" y="83281"/>
                </a:cubicBezTo>
                <a:lnTo>
                  <a:pt x="114253" y="82983"/>
                </a:lnTo>
                <a:lnTo>
                  <a:pt x="114258" y="82984"/>
                </a:lnTo>
                <a:close/>
                <a:moveTo>
                  <a:pt x="114123" y="82971"/>
                </a:moveTo>
                <a:lnTo>
                  <a:pt x="114123" y="82984"/>
                </a:lnTo>
                <a:lnTo>
                  <a:pt x="114128" y="82983"/>
                </a:lnTo>
                <a:lnTo>
                  <a:pt x="114134" y="83281"/>
                </a:lnTo>
                <a:cubicBezTo>
                  <a:pt x="114134" y="83429"/>
                  <a:pt x="114133" y="83577"/>
                  <a:pt x="114120" y="83723"/>
                </a:cubicBezTo>
                <a:cubicBezTo>
                  <a:pt x="114121" y="84539"/>
                  <a:pt x="114096" y="85343"/>
                  <a:pt x="114047" y="86131"/>
                </a:cubicBezTo>
                <a:lnTo>
                  <a:pt x="114041" y="86305"/>
                </a:lnTo>
                <a:cubicBezTo>
                  <a:pt x="114040" y="86305"/>
                  <a:pt x="114038" y="86305"/>
                  <a:pt x="114036" y="86307"/>
                </a:cubicBezTo>
                <a:cubicBezTo>
                  <a:pt x="113542" y="95496"/>
                  <a:pt x="110775" y="102807"/>
                  <a:pt x="107243" y="104354"/>
                </a:cubicBezTo>
                <a:lnTo>
                  <a:pt x="107242" y="104384"/>
                </a:lnTo>
                <a:cubicBezTo>
                  <a:pt x="107190" y="104410"/>
                  <a:pt x="107138" y="104435"/>
                  <a:pt x="107083" y="104424"/>
                </a:cubicBezTo>
                <a:cubicBezTo>
                  <a:pt x="106776" y="104569"/>
                  <a:pt x="106462" y="104646"/>
                  <a:pt x="106143" y="104660"/>
                </a:cubicBezTo>
                <a:lnTo>
                  <a:pt x="105975" y="104702"/>
                </a:lnTo>
                <a:lnTo>
                  <a:pt x="105975" y="104689"/>
                </a:lnTo>
                <a:lnTo>
                  <a:pt x="105970" y="104690"/>
                </a:lnTo>
                <a:cubicBezTo>
                  <a:pt x="105964" y="104591"/>
                  <a:pt x="105964" y="104492"/>
                  <a:pt x="105964" y="104392"/>
                </a:cubicBezTo>
                <a:cubicBezTo>
                  <a:pt x="105964" y="104244"/>
                  <a:pt x="105965" y="104097"/>
                  <a:pt x="105977" y="103950"/>
                </a:cubicBezTo>
                <a:cubicBezTo>
                  <a:pt x="105977" y="103134"/>
                  <a:pt x="106001" y="102330"/>
                  <a:pt x="106051" y="101542"/>
                </a:cubicBezTo>
                <a:lnTo>
                  <a:pt x="106056" y="101368"/>
                </a:lnTo>
                <a:cubicBezTo>
                  <a:pt x="106058" y="101368"/>
                  <a:pt x="106060" y="101368"/>
                  <a:pt x="106061" y="101367"/>
                </a:cubicBezTo>
                <a:cubicBezTo>
                  <a:pt x="106556" y="92178"/>
                  <a:pt x="109322" y="84866"/>
                  <a:pt x="112854" y="83319"/>
                </a:cubicBezTo>
                <a:lnTo>
                  <a:pt x="112855" y="83290"/>
                </a:lnTo>
                <a:cubicBezTo>
                  <a:pt x="112908" y="83263"/>
                  <a:pt x="112960" y="83239"/>
                  <a:pt x="113015" y="83249"/>
                </a:cubicBezTo>
                <a:cubicBezTo>
                  <a:pt x="113322" y="83105"/>
                  <a:pt x="113636" y="83027"/>
                  <a:pt x="113955" y="83013"/>
                </a:cubicBezTo>
                <a:close/>
                <a:moveTo>
                  <a:pt x="97603" y="82971"/>
                </a:moveTo>
                <a:lnTo>
                  <a:pt x="97772" y="83013"/>
                </a:lnTo>
                <a:cubicBezTo>
                  <a:pt x="98090" y="83027"/>
                  <a:pt x="98404" y="83105"/>
                  <a:pt x="98711" y="83249"/>
                </a:cubicBezTo>
                <a:cubicBezTo>
                  <a:pt x="98766" y="83239"/>
                  <a:pt x="98818" y="83263"/>
                  <a:pt x="98871" y="83290"/>
                </a:cubicBezTo>
                <a:lnTo>
                  <a:pt x="98872" y="83319"/>
                </a:lnTo>
                <a:cubicBezTo>
                  <a:pt x="102404" y="84866"/>
                  <a:pt x="105170" y="92178"/>
                  <a:pt x="105665" y="101367"/>
                </a:cubicBezTo>
                <a:cubicBezTo>
                  <a:pt x="105666" y="101368"/>
                  <a:pt x="105668" y="101368"/>
                  <a:pt x="105670" y="101368"/>
                </a:cubicBezTo>
                <a:lnTo>
                  <a:pt x="105675" y="101542"/>
                </a:lnTo>
                <a:cubicBezTo>
                  <a:pt x="105725" y="102330"/>
                  <a:pt x="105749" y="103134"/>
                  <a:pt x="105749" y="103950"/>
                </a:cubicBezTo>
                <a:cubicBezTo>
                  <a:pt x="105761" y="104097"/>
                  <a:pt x="105762" y="104244"/>
                  <a:pt x="105762" y="104392"/>
                </a:cubicBezTo>
                <a:cubicBezTo>
                  <a:pt x="105762" y="104492"/>
                  <a:pt x="105762" y="104591"/>
                  <a:pt x="105756" y="104690"/>
                </a:cubicBezTo>
                <a:lnTo>
                  <a:pt x="105751" y="104689"/>
                </a:lnTo>
                <a:lnTo>
                  <a:pt x="105751" y="104702"/>
                </a:lnTo>
                <a:lnTo>
                  <a:pt x="105583" y="104660"/>
                </a:lnTo>
                <a:cubicBezTo>
                  <a:pt x="105264" y="104646"/>
                  <a:pt x="104950" y="104569"/>
                  <a:pt x="104643" y="104424"/>
                </a:cubicBezTo>
                <a:cubicBezTo>
                  <a:pt x="104588" y="104435"/>
                  <a:pt x="104536" y="104410"/>
                  <a:pt x="104484" y="104384"/>
                </a:cubicBezTo>
                <a:lnTo>
                  <a:pt x="104483" y="104354"/>
                </a:lnTo>
                <a:cubicBezTo>
                  <a:pt x="100951" y="102807"/>
                  <a:pt x="98184" y="95496"/>
                  <a:pt x="97690" y="86307"/>
                </a:cubicBezTo>
                <a:cubicBezTo>
                  <a:pt x="97688" y="86305"/>
                  <a:pt x="97686" y="86305"/>
                  <a:pt x="97685" y="86305"/>
                </a:cubicBezTo>
                <a:lnTo>
                  <a:pt x="97679" y="86131"/>
                </a:lnTo>
                <a:cubicBezTo>
                  <a:pt x="97630" y="85343"/>
                  <a:pt x="97605" y="84539"/>
                  <a:pt x="97606" y="83723"/>
                </a:cubicBezTo>
                <a:cubicBezTo>
                  <a:pt x="97593" y="83577"/>
                  <a:pt x="97592" y="83429"/>
                  <a:pt x="97592" y="83281"/>
                </a:cubicBezTo>
                <a:lnTo>
                  <a:pt x="97598" y="82983"/>
                </a:lnTo>
                <a:lnTo>
                  <a:pt x="97603" y="82984"/>
                </a:lnTo>
                <a:close/>
                <a:moveTo>
                  <a:pt x="97468" y="82971"/>
                </a:moveTo>
                <a:lnTo>
                  <a:pt x="97468" y="82984"/>
                </a:lnTo>
                <a:lnTo>
                  <a:pt x="97473" y="82983"/>
                </a:lnTo>
                <a:lnTo>
                  <a:pt x="97479" y="83281"/>
                </a:lnTo>
                <a:cubicBezTo>
                  <a:pt x="97479" y="83429"/>
                  <a:pt x="97478" y="83577"/>
                  <a:pt x="97465" y="83723"/>
                </a:cubicBezTo>
                <a:cubicBezTo>
                  <a:pt x="97466" y="84539"/>
                  <a:pt x="97441" y="85343"/>
                  <a:pt x="97392" y="86131"/>
                </a:cubicBezTo>
                <a:lnTo>
                  <a:pt x="97386" y="86305"/>
                </a:lnTo>
                <a:cubicBezTo>
                  <a:pt x="97385" y="86305"/>
                  <a:pt x="97383" y="86305"/>
                  <a:pt x="97381" y="86307"/>
                </a:cubicBezTo>
                <a:cubicBezTo>
                  <a:pt x="96887" y="95496"/>
                  <a:pt x="94120" y="102807"/>
                  <a:pt x="90588" y="104354"/>
                </a:cubicBezTo>
                <a:lnTo>
                  <a:pt x="90587" y="104384"/>
                </a:lnTo>
                <a:cubicBezTo>
                  <a:pt x="90535" y="104410"/>
                  <a:pt x="90483" y="104435"/>
                  <a:pt x="90428" y="104424"/>
                </a:cubicBezTo>
                <a:cubicBezTo>
                  <a:pt x="90121" y="104569"/>
                  <a:pt x="89807" y="104646"/>
                  <a:pt x="89488" y="104660"/>
                </a:cubicBezTo>
                <a:lnTo>
                  <a:pt x="89320" y="104702"/>
                </a:lnTo>
                <a:lnTo>
                  <a:pt x="89320" y="104689"/>
                </a:lnTo>
                <a:lnTo>
                  <a:pt x="89315" y="104690"/>
                </a:lnTo>
                <a:cubicBezTo>
                  <a:pt x="89309" y="104591"/>
                  <a:pt x="89309" y="104492"/>
                  <a:pt x="89309" y="104392"/>
                </a:cubicBezTo>
                <a:cubicBezTo>
                  <a:pt x="89309" y="104244"/>
                  <a:pt x="89310" y="104097"/>
                  <a:pt x="89322" y="103950"/>
                </a:cubicBezTo>
                <a:cubicBezTo>
                  <a:pt x="89322" y="103134"/>
                  <a:pt x="89346" y="102330"/>
                  <a:pt x="89396" y="101542"/>
                </a:cubicBezTo>
                <a:lnTo>
                  <a:pt x="89401" y="101368"/>
                </a:lnTo>
                <a:cubicBezTo>
                  <a:pt x="89403" y="101368"/>
                  <a:pt x="89405" y="101368"/>
                  <a:pt x="89406" y="101367"/>
                </a:cubicBezTo>
                <a:cubicBezTo>
                  <a:pt x="89901" y="92178"/>
                  <a:pt x="92667" y="84866"/>
                  <a:pt x="96199" y="83319"/>
                </a:cubicBezTo>
                <a:lnTo>
                  <a:pt x="96200" y="83290"/>
                </a:lnTo>
                <a:cubicBezTo>
                  <a:pt x="96253" y="83263"/>
                  <a:pt x="96305" y="83239"/>
                  <a:pt x="96360" y="83249"/>
                </a:cubicBezTo>
                <a:cubicBezTo>
                  <a:pt x="96667" y="83105"/>
                  <a:pt x="96981" y="83027"/>
                  <a:pt x="97299" y="83013"/>
                </a:cubicBezTo>
                <a:close/>
                <a:moveTo>
                  <a:pt x="80948" y="82971"/>
                </a:moveTo>
                <a:lnTo>
                  <a:pt x="81117" y="83013"/>
                </a:lnTo>
                <a:cubicBezTo>
                  <a:pt x="81435" y="83027"/>
                  <a:pt x="81749" y="83105"/>
                  <a:pt x="82056" y="83249"/>
                </a:cubicBezTo>
                <a:cubicBezTo>
                  <a:pt x="82111" y="83239"/>
                  <a:pt x="82163" y="83263"/>
                  <a:pt x="82216" y="83290"/>
                </a:cubicBezTo>
                <a:lnTo>
                  <a:pt x="82217" y="83319"/>
                </a:lnTo>
                <a:cubicBezTo>
                  <a:pt x="85749" y="84866"/>
                  <a:pt x="88515" y="92178"/>
                  <a:pt x="89010" y="101367"/>
                </a:cubicBezTo>
                <a:cubicBezTo>
                  <a:pt x="89011" y="101368"/>
                  <a:pt x="89013" y="101368"/>
                  <a:pt x="89015" y="101368"/>
                </a:cubicBezTo>
                <a:lnTo>
                  <a:pt x="89020" y="101542"/>
                </a:lnTo>
                <a:cubicBezTo>
                  <a:pt x="89070" y="102330"/>
                  <a:pt x="89094" y="103134"/>
                  <a:pt x="89094" y="103950"/>
                </a:cubicBezTo>
                <a:cubicBezTo>
                  <a:pt x="89106" y="104097"/>
                  <a:pt x="89107" y="104244"/>
                  <a:pt x="89107" y="104392"/>
                </a:cubicBezTo>
                <a:cubicBezTo>
                  <a:pt x="89107" y="104492"/>
                  <a:pt x="89107" y="104591"/>
                  <a:pt x="89101" y="104690"/>
                </a:cubicBezTo>
                <a:lnTo>
                  <a:pt x="89096" y="104689"/>
                </a:lnTo>
                <a:lnTo>
                  <a:pt x="89096" y="104702"/>
                </a:lnTo>
                <a:lnTo>
                  <a:pt x="88928" y="104660"/>
                </a:lnTo>
                <a:cubicBezTo>
                  <a:pt x="88609" y="104646"/>
                  <a:pt x="88295" y="104569"/>
                  <a:pt x="87988" y="104424"/>
                </a:cubicBezTo>
                <a:cubicBezTo>
                  <a:pt x="87933" y="104435"/>
                  <a:pt x="87881" y="104410"/>
                  <a:pt x="87829" y="104384"/>
                </a:cubicBezTo>
                <a:lnTo>
                  <a:pt x="87828" y="104354"/>
                </a:lnTo>
                <a:cubicBezTo>
                  <a:pt x="84296" y="102807"/>
                  <a:pt x="81529" y="95496"/>
                  <a:pt x="81035" y="86307"/>
                </a:cubicBezTo>
                <a:cubicBezTo>
                  <a:pt x="81033" y="86305"/>
                  <a:pt x="81031" y="86305"/>
                  <a:pt x="81030" y="86305"/>
                </a:cubicBezTo>
                <a:lnTo>
                  <a:pt x="81024" y="86131"/>
                </a:lnTo>
                <a:cubicBezTo>
                  <a:pt x="80975" y="85343"/>
                  <a:pt x="80950" y="84539"/>
                  <a:pt x="80951" y="83723"/>
                </a:cubicBezTo>
                <a:cubicBezTo>
                  <a:pt x="80938" y="83577"/>
                  <a:pt x="80937" y="83429"/>
                  <a:pt x="80937" y="83281"/>
                </a:cubicBezTo>
                <a:lnTo>
                  <a:pt x="80943" y="82983"/>
                </a:lnTo>
                <a:lnTo>
                  <a:pt x="80948" y="82984"/>
                </a:lnTo>
                <a:close/>
                <a:moveTo>
                  <a:pt x="80813" y="82971"/>
                </a:moveTo>
                <a:lnTo>
                  <a:pt x="80813" y="82984"/>
                </a:lnTo>
                <a:lnTo>
                  <a:pt x="80818" y="82983"/>
                </a:lnTo>
                <a:lnTo>
                  <a:pt x="80824" y="83281"/>
                </a:lnTo>
                <a:cubicBezTo>
                  <a:pt x="80824" y="83429"/>
                  <a:pt x="80823" y="83577"/>
                  <a:pt x="80810" y="83723"/>
                </a:cubicBezTo>
                <a:cubicBezTo>
                  <a:pt x="80811" y="84539"/>
                  <a:pt x="80786" y="85343"/>
                  <a:pt x="80737" y="86131"/>
                </a:cubicBezTo>
                <a:lnTo>
                  <a:pt x="80731" y="86305"/>
                </a:lnTo>
                <a:cubicBezTo>
                  <a:pt x="80730" y="86305"/>
                  <a:pt x="80728" y="86305"/>
                  <a:pt x="80726" y="86307"/>
                </a:cubicBezTo>
                <a:cubicBezTo>
                  <a:pt x="80232" y="95496"/>
                  <a:pt x="77465" y="102807"/>
                  <a:pt x="73933" y="104354"/>
                </a:cubicBezTo>
                <a:lnTo>
                  <a:pt x="73932" y="104384"/>
                </a:lnTo>
                <a:cubicBezTo>
                  <a:pt x="73880" y="104410"/>
                  <a:pt x="73828" y="104435"/>
                  <a:pt x="73773" y="104424"/>
                </a:cubicBezTo>
                <a:cubicBezTo>
                  <a:pt x="73466" y="104569"/>
                  <a:pt x="73152" y="104646"/>
                  <a:pt x="72833" y="104660"/>
                </a:cubicBezTo>
                <a:lnTo>
                  <a:pt x="72665" y="104702"/>
                </a:lnTo>
                <a:lnTo>
                  <a:pt x="72665" y="104689"/>
                </a:lnTo>
                <a:lnTo>
                  <a:pt x="72660" y="104690"/>
                </a:lnTo>
                <a:cubicBezTo>
                  <a:pt x="72654" y="104591"/>
                  <a:pt x="72654" y="104492"/>
                  <a:pt x="72654" y="104392"/>
                </a:cubicBezTo>
                <a:cubicBezTo>
                  <a:pt x="72654" y="104244"/>
                  <a:pt x="72654" y="104097"/>
                  <a:pt x="72667" y="103950"/>
                </a:cubicBezTo>
                <a:cubicBezTo>
                  <a:pt x="72667" y="103134"/>
                  <a:pt x="72691" y="102330"/>
                  <a:pt x="72741" y="101542"/>
                </a:cubicBezTo>
                <a:lnTo>
                  <a:pt x="72746" y="101368"/>
                </a:lnTo>
                <a:cubicBezTo>
                  <a:pt x="72748" y="101368"/>
                  <a:pt x="72750" y="101368"/>
                  <a:pt x="72751" y="101367"/>
                </a:cubicBezTo>
                <a:cubicBezTo>
                  <a:pt x="73246" y="92178"/>
                  <a:pt x="76012" y="84866"/>
                  <a:pt x="79544" y="83319"/>
                </a:cubicBezTo>
                <a:lnTo>
                  <a:pt x="79545" y="83290"/>
                </a:lnTo>
                <a:cubicBezTo>
                  <a:pt x="79598" y="83263"/>
                  <a:pt x="79650" y="83239"/>
                  <a:pt x="79705" y="83249"/>
                </a:cubicBezTo>
                <a:cubicBezTo>
                  <a:pt x="80012" y="83105"/>
                  <a:pt x="80326" y="83027"/>
                  <a:pt x="80644" y="83013"/>
                </a:cubicBezTo>
                <a:close/>
                <a:moveTo>
                  <a:pt x="64293" y="82971"/>
                </a:moveTo>
                <a:lnTo>
                  <a:pt x="64461" y="83013"/>
                </a:lnTo>
                <a:cubicBezTo>
                  <a:pt x="64780" y="83027"/>
                  <a:pt x="65094" y="83105"/>
                  <a:pt x="65401" y="83249"/>
                </a:cubicBezTo>
                <a:cubicBezTo>
                  <a:pt x="65456" y="83239"/>
                  <a:pt x="65508" y="83263"/>
                  <a:pt x="65561" y="83290"/>
                </a:cubicBezTo>
                <a:lnTo>
                  <a:pt x="65562" y="83319"/>
                </a:lnTo>
                <a:cubicBezTo>
                  <a:pt x="69094" y="84866"/>
                  <a:pt x="71860" y="92178"/>
                  <a:pt x="72355" y="101367"/>
                </a:cubicBezTo>
                <a:cubicBezTo>
                  <a:pt x="72356" y="101368"/>
                  <a:pt x="72358" y="101368"/>
                  <a:pt x="72360" y="101368"/>
                </a:cubicBezTo>
                <a:lnTo>
                  <a:pt x="72365" y="101542"/>
                </a:lnTo>
                <a:cubicBezTo>
                  <a:pt x="72415" y="102330"/>
                  <a:pt x="72439" y="103134"/>
                  <a:pt x="72439" y="103950"/>
                </a:cubicBezTo>
                <a:cubicBezTo>
                  <a:pt x="72451" y="104097"/>
                  <a:pt x="72452" y="104244"/>
                  <a:pt x="72452" y="104392"/>
                </a:cubicBezTo>
                <a:cubicBezTo>
                  <a:pt x="72452" y="104492"/>
                  <a:pt x="72452" y="104591"/>
                  <a:pt x="72446" y="104690"/>
                </a:cubicBezTo>
                <a:lnTo>
                  <a:pt x="72441" y="104689"/>
                </a:lnTo>
                <a:lnTo>
                  <a:pt x="72441" y="104702"/>
                </a:lnTo>
                <a:lnTo>
                  <a:pt x="72273" y="104660"/>
                </a:lnTo>
                <a:cubicBezTo>
                  <a:pt x="71954" y="104646"/>
                  <a:pt x="71640" y="104569"/>
                  <a:pt x="71333" y="104424"/>
                </a:cubicBezTo>
                <a:cubicBezTo>
                  <a:pt x="71278" y="104435"/>
                  <a:pt x="71226" y="104410"/>
                  <a:pt x="71174" y="104384"/>
                </a:cubicBezTo>
                <a:lnTo>
                  <a:pt x="71173" y="104354"/>
                </a:lnTo>
                <a:cubicBezTo>
                  <a:pt x="67641" y="102807"/>
                  <a:pt x="64874" y="95496"/>
                  <a:pt x="64380" y="86307"/>
                </a:cubicBezTo>
                <a:cubicBezTo>
                  <a:pt x="64378" y="86305"/>
                  <a:pt x="64376" y="86305"/>
                  <a:pt x="64375" y="86305"/>
                </a:cubicBezTo>
                <a:lnTo>
                  <a:pt x="64369" y="86131"/>
                </a:lnTo>
                <a:cubicBezTo>
                  <a:pt x="64319" y="85343"/>
                  <a:pt x="64295" y="84539"/>
                  <a:pt x="64296" y="83723"/>
                </a:cubicBezTo>
                <a:cubicBezTo>
                  <a:pt x="64283" y="83577"/>
                  <a:pt x="64282" y="83429"/>
                  <a:pt x="64282" y="83281"/>
                </a:cubicBezTo>
                <a:lnTo>
                  <a:pt x="64288" y="82983"/>
                </a:lnTo>
                <a:lnTo>
                  <a:pt x="64293" y="82984"/>
                </a:lnTo>
                <a:close/>
                <a:moveTo>
                  <a:pt x="64158" y="82971"/>
                </a:moveTo>
                <a:lnTo>
                  <a:pt x="64158" y="82984"/>
                </a:lnTo>
                <a:lnTo>
                  <a:pt x="64163" y="82983"/>
                </a:lnTo>
                <a:lnTo>
                  <a:pt x="64169" y="83281"/>
                </a:lnTo>
                <a:cubicBezTo>
                  <a:pt x="64169" y="83429"/>
                  <a:pt x="64168" y="83577"/>
                  <a:pt x="64155" y="83723"/>
                </a:cubicBezTo>
                <a:cubicBezTo>
                  <a:pt x="64156" y="84539"/>
                  <a:pt x="64131" y="85343"/>
                  <a:pt x="64082" y="86131"/>
                </a:cubicBezTo>
                <a:lnTo>
                  <a:pt x="64076" y="86305"/>
                </a:lnTo>
                <a:cubicBezTo>
                  <a:pt x="64075" y="86305"/>
                  <a:pt x="64073" y="86305"/>
                  <a:pt x="64071" y="86307"/>
                </a:cubicBezTo>
                <a:cubicBezTo>
                  <a:pt x="63576" y="95496"/>
                  <a:pt x="60810" y="102807"/>
                  <a:pt x="57278" y="104354"/>
                </a:cubicBezTo>
                <a:lnTo>
                  <a:pt x="57277" y="104384"/>
                </a:lnTo>
                <a:cubicBezTo>
                  <a:pt x="57225" y="104410"/>
                  <a:pt x="57172" y="104435"/>
                  <a:pt x="57118" y="104424"/>
                </a:cubicBezTo>
                <a:cubicBezTo>
                  <a:pt x="56811" y="104569"/>
                  <a:pt x="56497" y="104646"/>
                  <a:pt x="56178" y="104660"/>
                </a:cubicBezTo>
                <a:lnTo>
                  <a:pt x="56010" y="104702"/>
                </a:lnTo>
                <a:lnTo>
                  <a:pt x="56010" y="104689"/>
                </a:lnTo>
                <a:lnTo>
                  <a:pt x="56005" y="104690"/>
                </a:lnTo>
                <a:cubicBezTo>
                  <a:pt x="55999" y="104591"/>
                  <a:pt x="55999" y="104492"/>
                  <a:pt x="55999" y="104392"/>
                </a:cubicBezTo>
                <a:cubicBezTo>
                  <a:pt x="55999" y="104244"/>
                  <a:pt x="55999" y="104097"/>
                  <a:pt x="56012" y="103950"/>
                </a:cubicBezTo>
                <a:cubicBezTo>
                  <a:pt x="56012" y="103134"/>
                  <a:pt x="56036" y="102330"/>
                  <a:pt x="56086" y="101542"/>
                </a:cubicBezTo>
                <a:lnTo>
                  <a:pt x="56091" y="101368"/>
                </a:lnTo>
                <a:cubicBezTo>
                  <a:pt x="56093" y="101368"/>
                  <a:pt x="56094" y="101368"/>
                  <a:pt x="56096" y="101367"/>
                </a:cubicBezTo>
                <a:cubicBezTo>
                  <a:pt x="56591" y="92178"/>
                  <a:pt x="59357" y="84866"/>
                  <a:pt x="62889" y="83319"/>
                </a:cubicBezTo>
                <a:lnTo>
                  <a:pt x="62890" y="83290"/>
                </a:lnTo>
                <a:cubicBezTo>
                  <a:pt x="62942" y="83263"/>
                  <a:pt x="62995" y="83239"/>
                  <a:pt x="63050" y="83249"/>
                </a:cubicBezTo>
                <a:cubicBezTo>
                  <a:pt x="63357" y="83105"/>
                  <a:pt x="63671" y="83027"/>
                  <a:pt x="63989" y="83013"/>
                </a:cubicBezTo>
                <a:close/>
                <a:moveTo>
                  <a:pt x="47638" y="82971"/>
                </a:moveTo>
                <a:lnTo>
                  <a:pt x="47806" y="83013"/>
                </a:lnTo>
                <a:cubicBezTo>
                  <a:pt x="48125" y="83027"/>
                  <a:pt x="48439" y="83105"/>
                  <a:pt x="48746" y="83249"/>
                </a:cubicBezTo>
                <a:cubicBezTo>
                  <a:pt x="48801" y="83239"/>
                  <a:pt x="48853" y="83263"/>
                  <a:pt x="48906" y="83290"/>
                </a:cubicBezTo>
                <a:lnTo>
                  <a:pt x="48907" y="83319"/>
                </a:lnTo>
                <a:cubicBezTo>
                  <a:pt x="52439" y="84866"/>
                  <a:pt x="55205" y="92178"/>
                  <a:pt x="55700" y="101367"/>
                </a:cubicBezTo>
                <a:cubicBezTo>
                  <a:pt x="55701" y="101368"/>
                  <a:pt x="55703" y="101368"/>
                  <a:pt x="55705" y="101368"/>
                </a:cubicBezTo>
                <a:lnTo>
                  <a:pt x="55710" y="101542"/>
                </a:lnTo>
                <a:cubicBezTo>
                  <a:pt x="55760" y="102330"/>
                  <a:pt x="55784" y="103134"/>
                  <a:pt x="55783" y="103950"/>
                </a:cubicBezTo>
                <a:cubicBezTo>
                  <a:pt x="55796" y="104097"/>
                  <a:pt x="55797" y="104244"/>
                  <a:pt x="55797" y="104392"/>
                </a:cubicBezTo>
                <a:cubicBezTo>
                  <a:pt x="55797" y="104492"/>
                  <a:pt x="55797" y="104591"/>
                  <a:pt x="55791" y="104690"/>
                </a:cubicBezTo>
                <a:lnTo>
                  <a:pt x="55786" y="104689"/>
                </a:lnTo>
                <a:lnTo>
                  <a:pt x="55786" y="104702"/>
                </a:lnTo>
                <a:lnTo>
                  <a:pt x="55617" y="104660"/>
                </a:lnTo>
                <a:cubicBezTo>
                  <a:pt x="55299" y="104646"/>
                  <a:pt x="54985" y="104569"/>
                  <a:pt x="54678" y="104424"/>
                </a:cubicBezTo>
                <a:cubicBezTo>
                  <a:pt x="54623" y="104435"/>
                  <a:pt x="54571" y="104410"/>
                  <a:pt x="54519" y="104384"/>
                </a:cubicBezTo>
                <a:lnTo>
                  <a:pt x="54517" y="104354"/>
                </a:lnTo>
                <a:cubicBezTo>
                  <a:pt x="50985" y="102807"/>
                  <a:pt x="48219" y="95496"/>
                  <a:pt x="47725" y="86307"/>
                </a:cubicBezTo>
                <a:cubicBezTo>
                  <a:pt x="47723" y="86305"/>
                  <a:pt x="47721" y="86305"/>
                  <a:pt x="47720" y="86305"/>
                </a:cubicBezTo>
                <a:lnTo>
                  <a:pt x="47714" y="86131"/>
                </a:lnTo>
                <a:cubicBezTo>
                  <a:pt x="47664" y="85343"/>
                  <a:pt x="47640" y="84539"/>
                  <a:pt x="47641" y="83723"/>
                </a:cubicBezTo>
                <a:cubicBezTo>
                  <a:pt x="47628" y="83577"/>
                  <a:pt x="47627" y="83429"/>
                  <a:pt x="47627" y="83281"/>
                </a:cubicBezTo>
                <a:lnTo>
                  <a:pt x="47633" y="82983"/>
                </a:lnTo>
                <a:lnTo>
                  <a:pt x="47638" y="82984"/>
                </a:lnTo>
                <a:close/>
                <a:moveTo>
                  <a:pt x="47503" y="82971"/>
                </a:moveTo>
                <a:lnTo>
                  <a:pt x="47503" y="82984"/>
                </a:lnTo>
                <a:lnTo>
                  <a:pt x="47508" y="82983"/>
                </a:lnTo>
                <a:lnTo>
                  <a:pt x="47514" y="83281"/>
                </a:lnTo>
                <a:cubicBezTo>
                  <a:pt x="47514" y="83429"/>
                  <a:pt x="47513" y="83577"/>
                  <a:pt x="47500" y="83723"/>
                </a:cubicBezTo>
                <a:cubicBezTo>
                  <a:pt x="47500" y="84539"/>
                  <a:pt x="47476" y="85343"/>
                  <a:pt x="47427" y="86131"/>
                </a:cubicBezTo>
                <a:lnTo>
                  <a:pt x="47421" y="86305"/>
                </a:lnTo>
                <a:cubicBezTo>
                  <a:pt x="47420" y="86305"/>
                  <a:pt x="47418" y="86305"/>
                  <a:pt x="47416" y="86307"/>
                </a:cubicBezTo>
                <a:cubicBezTo>
                  <a:pt x="46921" y="95496"/>
                  <a:pt x="44155" y="102807"/>
                  <a:pt x="40623" y="104354"/>
                </a:cubicBezTo>
                <a:lnTo>
                  <a:pt x="40622" y="104384"/>
                </a:lnTo>
                <a:cubicBezTo>
                  <a:pt x="40570" y="104410"/>
                  <a:pt x="40517" y="104435"/>
                  <a:pt x="40463" y="104424"/>
                </a:cubicBezTo>
                <a:cubicBezTo>
                  <a:pt x="40156" y="104569"/>
                  <a:pt x="39842" y="104646"/>
                  <a:pt x="39523" y="104660"/>
                </a:cubicBezTo>
                <a:lnTo>
                  <a:pt x="39355" y="104702"/>
                </a:lnTo>
                <a:lnTo>
                  <a:pt x="39355" y="104689"/>
                </a:lnTo>
                <a:lnTo>
                  <a:pt x="39350" y="104690"/>
                </a:lnTo>
                <a:cubicBezTo>
                  <a:pt x="39344" y="104591"/>
                  <a:pt x="39344" y="104492"/>
                  <a:pt x="39344" y="104392"/>
                </a:cubicBezTo>
                <a:cubicBezTo>
                  <a:pt x="39344" y="104244"/>
                  <a:pt x="39344" y="104097"/>
                  <a:pt x="39357" y="103950"/>
                </a:cubicBezTo>
                <a:cubicBezTo>
                  <a:pt x="39357" y="103134"/>
                  <a:pt x="39381" y="102330"/>
                  <a:pt x="39431" y="101542"/>
                </a:cubicBezTo>
                <a:lnTo>
                  <a:pt x="39436" y="101368"/>
                </a:lnTo>
                <a:cubicBezTo>
                  <a:pt x="39438" y="101368"/>
                  <a:pt x="39439" y="101368"/>
                  <a:pt x="39441" y="101367"/>
                </a:cubicBezTo>
                <a:cubicBezTo>
                  <a:pt x="39936" y="92178"/>
                  <a:pt x="42702" y="84866"/>
                  <a:pt x="46234" y="83319"/>
                </a:cubicBezTo>
                <a:lnTo>
                  <a:pt x="46235" y="83290"/>
                </a:lnTo>
                <a:cubicBezTo>
                  <a:pt x="46287" y="83263"/>
                  <a:pt x="46340" y="83239"/>
                  <a:pt x="46395" y="83249"/>
                </a:cubicBezTo>
                <a:cubicBezTo>
                  <a:pt x="46702" y="83105"/>
                  <a:pt x="47016" y="83027"/>
                  <a:pt x="47334" y="83013"/>
                </a:cubicBezTo>
                <a:close/>
                <a:moveTo>
                  <a:pt x="30983" y="82971"/>
                </a:moveTo>
                <a:lnTo>
                  <a:pt x="31151" y="83013"/>
                </a:lnTo>
                <a:cubicBezTo>
                  <a:pt x="31470" y="83027"/>
                  <a:pt x="31784" y="83105"/>
                  <a:pt x="32091" y="83249"/>
                </a:cubicBezTo>
                <a:cubicBezTo>
                  <a:pt x="32146" y="83239"/>
                  <a:pt x="32198" y="83263"/>
                  <a:pt x="32251" y="83290"/>
                </a:cubicBezTo>
                <a:lnTo>
                  <a:pt x="32252" y="83319"/>
                </a:lnTo>
                <a:cubicBezTo>
                  <a:pt x="35784" y="84866"/>
                  <a:pt x="38550" y="92178"/>
                  <a:pt x="39045" y="101367"/>
                </a:cubicBezTo>
                <a:cubicBezTo>
                  <a:pt x="39046" y="101368"/>
                  <a:pt x="39048" y="101368"/>
                  <a:pt x="39050" y="101368"/>
                </a:cubicBezTo>
                <a:lnTo>
                  <a:pt x="39055" y="101542"/>
                </a:lnTo>
                <a:cubicBezTo>
                  <a:pt x="39105" y="102330"/>
                  <a:pt x="39129" y="103134"/>
                  <a:pt x="39128" y="103950"/>
                </a:cubicBezTo>
                <a:cubicBezTo>
                  <a:pt x="39141" y="104097"/>
                  <a:pt x="39142" y="104244"/>
                  <a:pt x="39142" y="104392"/>
                </a:cubicBezTo>
                <a:cubicBezTo>
                  <a:pt x="39142" y="104492"/>
                  <a:pt x="39142" y="104591"/>
                  <a:pt x="39136" y="104690"/>
                </a:cubicBezTo>
                <a:lnTo>
                  <a:pt x="39131" y="104689"/>
                </a:lnTo>
                <a:lnTo>
                  <a:pt x="39131" y="104702"/>
                </a:lnTo>
                <a:lnTo>
                  <a:pt x="38962" y="104660"/>
                </a:lnTo>
                <a:cubicBezTo>
                  <a:pt x="38644" y="104646"/>
                  <a:pt x="38330" y="104569"/>
                  <a:pt x="38023" y="104424"/>
                </a:cubicBezTo>
                <a:cubicBezTo>
                  <a:pt x="37968" y="104435"/>
                  <a:pt x="37916" y="104410"/>
                  <a:pt x="37864" y="104384"/>
                </a:cubicBezTo>
                <a:lnTo>
                  <a:pt x="37862" y="104354"/>
                </a:lnTo>
                <a:cubicBezTo>
                  <a:pt x="34330" y="102807"/>
                  <a:pt x="31564" y="95496"/>
                  <a:pt x="31069" y="86307"/>
                </a:cubicBezTo>
                <a:cubicBezTo>
                  <a:pt x="31068" y="86305"/>
                  <a:pt x="31066" y="86305"/>
                  <a:pt x="31065" y="86305"/>
                </a:cubicBezTo>
                <a:lnTo>
                  <a:pt x="31059" y="86131"/>
                </a:lnTo>
                <a:cubicBezTo>
                  <a:pt x="31009" y="85343"/>
                  <a:pt x="30985" y="84539"/>
                  <a:pt x="30986" y="83723"/>
                </a:cubicBezTo>
                <a:cubicBezTo>
                  <a:pt x="30973" y="83577"/>
                  <a:pt x="30972" y="83429"/>
                  <a:pt x="30972" y="83281"/>
                </a:cubicBezTo>
                <a:lnTo>
                  <a:pt x="30978" y="82983"/>
                </a:lnTo>
                <a:lnTo>
                  <a:pt x="30983" y="82984"/>
                </a:lnTo>
                <a:close/>
                <a:moveTo>
                  <a:pt x="30848" y="82971"/>
                </a:moveTo>
                <a:lnTo>
                  <a:pt x="30848" y="82984"/>
                </a:lnTo>
                <a:lnTo>
                  <a:pt x="30853" y="82983"/>
                </a:lnTo>
                <a:lnTo>
                  <a:pt x="30859" y="83281"/>
                </a:lnTo>
                <a:cubicBezTo>
                  <a:pt x="30859" y="83429"/>
                  <a:pt x="30858" y="83577"/>
                  <a:pt x="30845" y="83723"/>
                </a:cubicBezTo>
                <a:cubicBezTo>
                  <a:pt x="30845" y="84539"/>
                  <a:pt x="30821" y="85343"/>
                  <a:pt x="30772" y="86131"/>
                </a:cubicBezTo>
                <a:lnTo>
                  <a:pt x="30766" y="86305"/>
                </a:lnTo>
                <a:cubicBezTo>
                  <a:pt x="30765" y="86305"/>
                  <a:pt x="30763" y="86305"/>
                  <a:pt x="30761" y="86307"/>
                </a:cubicBezTo>
                <a:cubicBezTo>
                  <a:pt x="30266" y="95496"/>
                  <a:pt x="27500" y="102807"/>
                  <a:pt x="23968" y="104354"/>
                </a:cubicBezTo>
                <a:lnTo>
                  <a:pt x="23967" y="104384"/>
                </a:lnTo>
                <a:cubicBezTo>
                  <a:pt x="23915" y="104410"/>
                  <a:pt x="23862" y="104435"/>
                  <a:pt x="23808" y="104424"/>
                </a:cubicBezTo>
                <a:cubicBezTo>
                  <a:pt x="23501" y="104569"/>
                  <a:pt x="23187" y="104646"/>
                  <a:pt x="22868" y="104660"/>
                </a:cubicBezTo>
                <a:lnTo>
                  <a:pt x="22700" y="104702"/>
                </a:lnTo>
                <a:lnTo>
                  <a:pt x="22700" y="104689"/>
                </a:lnTo>
                <a:lnTo>
                  <a:pt x="22695" y="104690"/>
                </a:lnTo>
                <a:cubicBezTo>
                  <a:pt x="22689" y="104591"/>
                  <a:pt x="22689" y="104492"/>
                  <a:pt x="22689" y="104392"/>
                </a:cubicBezTo>
                <a:cubicBezTo>
                  <a:pt x="22689" y="104244"/>
                  <a:pt x="22689" y="104097"/>
                  <a:pt x="22702" y="103950"/>
                </a:cubicBezTo>
                <a:cubicBezTo>
                  <a:pt x="22702" y="103134"/>
                  <a:pt x="22726" y="102330"/>
                  <a:pt x="22776" y="101542"/>
                </a:cubicBezTo>
                <a:lnTo>
                  <a:pt x="22781" y="101368"/>
                </a:lnTo>
                <a:cubicBezTo>
                  <a:pt x="22783" y="101368"/>
                  <a:pt x="22784" y="101368"/>
                  <a:pt x="22786" y="101367"/>
                </a:cubicBezTo>
                <a:cubicBezTo>
                  <a:pt x="23281" y="92178"/>
                  <a:pt x="26047" y="84866"/>
                  <a:pt x="29579" y="83319"/>
                </a:cubicBezTo>
                <a:lnTo>
                  <a:pt x="29580" y="83290"/>
                </a:lnTo>
                <a:cubicBezTo>
                  <a:pt x="29632" y="83263"/>
                  <a:pt x="29685" y="83239"/>
                  <a:pt x="29740" y="83249"/>
                </a:cubicBezTo>
                <a:cubicBezTo>
                  <a:pt x="30047" y="83105"/>
                  <a:pt x="30361" y="83027"/>
                  <a:pt x="30679" y="83013"/>
                </a:cubicBezTo>
                <a:close/>
                <a:moveTo>
                  <a:pt x="14328" y="82971"/>
                </a:moveTo>
                <a:lnTo>
                  <a:pt x="14496" y="83013"/>
                </a:lnTo>
                <a:cubicBezTo>
                  <a:pt x="14815" y="83027"/>
                  <a:pt x="15129" y="83105"/>
                  <a:pt x="15436" y="83249"/>
                </a:cubicBezTo>
                <a:cubicBezTo>
                  <a:pt x="15491" y="83239"/>
                  <a:pt x="15543" y="83263"/>
                  <a:pt x="15596" y="83290"/>
                </a:cubicBezTo>
                <a:lnTo>
                  <a:pt x="15597" y="83319"/>
                </a:lnTo>
                <a:cubicBezTo>
                  <a:pt x="19129" y="84866"/>
                  <a:pt x="21895" y="92178"/>
                  <a:pt x="22390" y="101367"/>
                </a:cubicBezTo>
                <a:cubicBezTo>
                  <a:pt x="22391" y="101368"/>
                  <a:pt x="22393" y="101368"/>
                  <a:pt x="22395" y="101368"/>
                </a:cubicBezTo>
                <a:lnTo>
                  <a:pt x="22400" y="101542"/>
                </a:lnTo>
                <a:cubicBezTo>
                  <a:pt x="22450" y="102330"/>
                  <a:pt x="22474" y="103134"/>
                  <a:pt x="22473" y="103950"/>
                </a:cubicBezTo>
                <a:cubicBezTo>
                  <a:pt x="22486" y="104097"/>
                  <a:pt x="22487" y="104244"/>
                  <a:pt x="22487" y="104392"/>
                </a:cubicBezTo>
                <a:cubicBezTo>
                  <a:pt x="22487" y="104492"/>
                  <a:pt x="22487" y="104591"/>
                  <a:pt x="22481" y="104690"/>
                </a:cubicBezTo>
                <a:lnTo>
                  <a:pt x="22476" y="104689"/>
                </a:lnTo>
                <a:lnTo>
                  <a:pt x="22476" y="104702"/>
                </a:lnTo>
                <a:lnTo>
                  <a:pt x="22307" y="104660"/>
                </a:lnTo>
                <a:cubicBezTo>
                  <a:pt x="21989" y="104646"/>
                  <a:pt x="21675" y="104569"/>
                  <a:pt x="21368" y="104424"/>
                </a:cubicBezTo>
                <a:cubicBezTo>
                  <a:pt x="21313" y="104435"/>
                  <a:pt x="21261" y="104410"/>
                  <a:pt x="21209" y="104384"/>
                </a:cubicBezTo>
                <a:lnTo>
                  <a:pt x="21207" y="104354"/>
                </a:lnTo>
                <a:cubicBezTo>
                  <a:pt x="17675" y="102807"/>
                  <a:pt x="14909" y="95496"/>
                  <a:pt x="14414" y="86307"/>
                </a:cubicBezTo>
                <a:cubicBezTo>
                  <a:pt x="14413" y="86305"/>
                  <a:pt x="14411" y="86305"/>
                  <a:pt x="14409" y="86305"/>
                </a:cubicBezTo>
                <a:lnTo>
                  <a:pt x="14404" y="86131"/>
                </a:lnTo>
                <a:cubicBezTo>
                  <a:pt x="14354" y="85343"/>
                  <a:pt x="14330" y="84539"/>
                  <a:pt x="14331" y="83723"/>
                </a:cubicBezTo>
                <a:cubicBezTo>
                  <a:pt x="14318" y="83577"/>
                  <a:pt x="14317" y="83429"/>
                  <a:pt x="14317" y="83281"/>
                </a:cubicBezTo>
                <a:lnTo>
                  <a:pt x="14323" y="82983"/>
                </a:lnTo>
                <a:lnTo>
                  <a:pt x="14328" y="82984"/>
                </a:lnTo>
                <a:close/>
                <a:moveTo>
                  <a:pt x="14192" y="82971"/>
                </a:moveTo>
                <a:lnTo>
                  <a:pt x="14193" y="82984"/>
                </a:lnTo>
                <a:lnTo>
                  <a:pt x="14198" y="82983"/>
                </a:lnTo>
                <a:lnTo>
                  <a:pt x="14203" y="83281"/>
                </a:lnTo>
                <a:cubicBezTo>
                  <a:pt x="14203" y="83429"/>
                  <a:pt x="14203" y="83577"/>
                  <a:pt x="14190" y="83723"/>
                </a:cubicBezTo>
                <a:cubicBezTo>
                  <a:pt x="14190" y="84539"/>
                  <a:pt x="14166" y="85343"/>
                  <a:pt x="14117" y="86131"/>
                </a:cubicBezTo>
                <a:lnTo>
                  <a:pt x="14111" y="86305"/>
                </a:lnTo>
                <a:cubicBezTo>
                  <a:pt x="14110" y="86305"/>
                  <a:pt x="14108" y="86305"/>
                  <a:pt x="14106" y="86307"/>
                </a:cubicBezTo>
                <a:cubicBezTo>
                  <a:pt x="13611" y="95496"/>
                  <a:pt x="10845" y="102807"/>
                  <a:pt x="7313" y="104354"/>
                </a:cubicBezTo>
                <a:lnTo>
                  <a:pt x="7312" y="104384"/>
                </a:lnTo>
                <a:cubicBezTo>
                  <a:pt x="7260" y="104410"/>
                  <a:pt x="7207" y="104435"/>
                  <a:pt x="7153" y="104424"/>
                </a:cubicBezTo>
                <a:cubicBezTo>
                  <a:pt x="6846" y="104569"/>
                  <a:pt x="6532" y="104646"/>
                  <a:pt x="6213" y="104660"/>
                </a:cubicBezTo>
                <a:lnTo>
                  <a:pt x="6045" y="104702"/>
                </a:lnTo>
                <a:lnTo>
                  <a:pt x="6045" y="104689"/>
                </a:lnTo>
                <a:lnTo>
                  <a:pt x="6040" y="104690"/>
                </a:lnTo>
                <a:cubicBezTo>
                  <a:pt x="6034" y="104591"/>
                  <a:pt x="6034" y="104492"/>
                  <a:pt x="6034" y="104392"/>
                </a:cubicBezTo>
                <a:cubicBezTo>
                  <a:pt x="6034" y="104244"/>
                  <a:pt x="6034" y="104097"/>
                  <a:pt x="6047" y="103950"/>
                </a:cubicBezTo>
                <a:cubicBezTo>
                  <a:pt x="6047" y="103134"/>
                  <a:pt x="6071" y="102330"/>
                  <a:pt x="6121" y="101542"/>
                </a:cubicBezTo>
                <a:lnTo>
                  <a:pt x="6126" y="101368"/>
                </a:lnTo>
                <a:cubicBezTo>
                  <a:pt x="6128" y="101368"/>
                  <a:pt x="6129" y="101368"/>
                  <a:pt x="6131" y="101367"/>
                </a:cubicBezTo>
                <a:cubicBezTo>
                  <a:pt x="6626" y="92178"/>
                  <a:pt x="9392" y="84866"/>
                  <a:pt x="12924" y="83319"/>
                </a:cubicBezTo>
                <a:lnTo>
                  <a:pt x="12925" y="83290"/>
                </a:lnTo>
                <a:cubicBezTo>
                  <a:pt x="12977" y="83263"/>
                  <a:pt x="13030" y="83239"/>
                  <a:pt x="13085" y="83249"/>
                </a:cubicBezTo>
                <a:cubicBezTo>
                  <a:pt x="13392" y="83105"/>
                  <a:pt x="13706" y="83027"/>
                  <a:pt x="14024" y="83013"/>
                </a:cubicBezTo>
                <a:close/>
                <a:moveTo>
                  <a:pt x="107375" y="64236"/>
                </a:moveTo>
                <a:cubicBezTo>
                  <a:pt x="107899" y="71347"/>
                  <a:pt x="110014" y="76984"/>
                  <a:pt x="112723" y="78537"/>
                </a:cubicBezTo>
                <a:cubicBezTo>
                  <a:pt x="112198" y="71426"/>
                  <a:pt x="110084" y="65789"/>
                  <a:pt x="107375" y="64236"/>
                </a:cubicBezTo>
                <a:close/>
                <a:moveTo>
                  <a:pt x="104351" y="64236"/>
                </a:moveTo>
                <a:cubicBezTo>
                  <a:pt x="101642" y="65789"/>
                  <a:pt x="99528" y="71426"/>
                  <a:pt x="99003" y="78537"/>
                </a:cubicBezTo>
                <a:cubicBezTo>
                  <a:pt x="101712" y="76984"/>
                  <a:pt x="103827" y="71347"/>
                  <a:pt x="104351" y="64236"/>
                </a:cubicBezTo>
                <a:close/>
                <a:moveTo>
                  <a:pt x="90720" y="64236"/>
                </a:moveTo>
                <a:cubicBezTo>
                  <a:pt x="91244" y="71347"/>
                  <a:pt x="93359" y="76984"/>
                  <a:pt x="96068" y="78537"/>
                </a:cubicBezTo>
                <a:cubicBezTo>
                  <a:pt x="95543" y="71426"/>
                  <a:pt x="93429" y="65789"/>
                  <a:pt x="90720" y="64236"/>
                </a:cubicBezTo>
                <a:close/>
                <a:moveTo>
                  <a:pt x="87696" y="64236"/>
                </a:moveTo>
                <a:cubicBezTo>
                  <a:pt x="84987" y="65789"/>
                  <a:pt x="82873" y="71426"/>
                  <a:pt x="82348" y="78537"/>
                </a:cubicBezTo>
                <a:cubicBezTo>
                  <a:pt x="85057" y="76984"/>
                  <a:pt x="87172" y="71347"/>
                  <a:pt x="87696" y="64236"/>
                </a:cubicBezTo>
                <a:close/>
                <a:moveTo>
                  <a:pt x="74065" y="64236"/>
                </a:moveTo>
                <a:cubicBezTo>
                  <a:pt x="74589" y="71347"/>
                  <a:pt x="76704" y="76984"/>
                  <a:pt x="79413" y="78537"/>
                </a:cubicBezTo>
                <a:cubicBezTo>
                  <a:pt x="78888" y="71426"/>
                  <a:pt x="76774" y="65789"/>
                  <a:pt x="74065" y="64236"/>
                </a:cubicBezTo>
                <a:close/>
                <a:moveTo>
                  <a:pt x="71041" y="64236"/>
                </a:moveTo>
                <a:cubicBezTo>
                  <a:pt x="68332" y="65789"/>
                  <a:pt x="66218" y="71426"/>
                  <a:pt x="65693" y="78537"/>
                </a:cubicBezTo>
                <a:cubicBezTo>
                  <a:pt x="68402" y="76984"/>
                  <a:pt x="70517" y="71347"/>
                  <a:pt x="71041" y="64236"/>
                </a:cubicBezTo>
                <a:close/>
                <a:moveTo>
                  <a:pt x="57410" y="64236"/>
                </a:moveTo>
                <a:cubicBezTo>
                  <a:pt x="57934" y="71347"/>
                  <a:pt x="60049" y="76984"/>
                  <a:pt x="62758" y="78537"/>
                </a:cubicBezTo>
                <a:cubicBezTo>
                  <a:pt x="62233" y="71426"/>
                  <a:pt x="60119" y="65789"/>
                  <a:pt x="57410" y="64236"/>
                </a:cubicBezTo>
                <a:close/>
                <a:moveTo>
                  <a:pt x="54386" y="64236"/>
                </a:moveTo>
                <a:cubicBezTo>
                  <a:pt x="51677" y="65789"/>
                  <a:pt x="49563" y="71426"/>
                  <a:pt x="49038" y="78537"/>
                </a:cubicBezTo>
                <a:cubicBezTo>
                  <a:pt x="51747" y="76984"/>
                  <a:pt x="53862" y="71347"/>
                  <a:pt x="54386" y="64236"/>
                </a:cubicBezTo>
                <a:close/>
                <a:moveTo>
                  <a:pt x="40755" y="64236"/>
                </a:moveTo>
                <a:cubicBezTo>
                  <a:pt x="41279" y="71347"/>
                  <a:pt x="43394" y="76984"/>
                  <a:pt x="46102" y="78537"/>
                </a:cubicBezTo>
                <a:cubicBezTo>
                  <a:pt x="45578" y="71426"/>
                  <a:pt x="43464" y="65789"/>
                  <a:pt x="40755" y="64236"/>
                </a:cubicBezTo>
                <a:close/>
                <a:moveTo>
                  <a:pt x="37731" y="64236"/>
                </a:moveTo>
                <a:cubicBezTo>
                  <a:pt x="35022" y="65789"/>
                  <a:pt x="32908" y="71426"/>
                  <a:pt x="32383" y="78537"/>
                </a:cubicBezTo>
                <a:cubicBezTo>
                  <a:pt x="35092" y="76984"/>
                  <a:pt x="37206" y="71347"/>
                  <a:pt x="37731" y="64236"/>
                </a:cubicBezTo>
                <a:close/>
                <a:moveTo>
                  <a:pt x="24100" y="64236"/>
                </a:moveTo>
                <a:cubicBezTo>
                  <a:pt x="24624" y="71347"/>
                  <a:pt x="26739" y="76984"/>
                  <a:pt x="29447" y="78537"/>
                </a:cubicBezTo>
                <a:cubicBezTo>
                  <a:pt x="28923" y="71426"/>
                  <a:pt x="26808" y="65789"/>
                  <a:pt x="24100" y="64236"/>
                </a:cubicBezTo>
                <a:close/>
                <a:moveTo>
                  <a:pt x="21076" y="64236"/>
                </a:moveTo>
                <a:cubicBezTo>
                  <a:pt x="18367" y="65789"/>
                  <a:pt x="16253" y="71426"/>
                  <a:pt x="15728" y="78537"/>
                </a:cubicBezTo>
                <a:cubicBezTo>
                  <a:pt x="18437" y="76984"/>
                  <a:pt x="20551" y="71347"/>
                  <a:pt x="21076" y="64236"/>
                </a:cubicBezTo>
                <a:close/>
                <a:moveTo>
                  <a:pt x="7445" y="64236"/>
                </a:moveTo>
                <a:cubicBezTo>
                  <a:pt x="7969" y="71347"/>
                  <a:pt x="10084" y="76984"/>
                  <a:pt x="12792" y="78537"/>
                </a:cubicBezTo>
                <a:cubicBezTo>
                  <a:pt x="12268" y="71426"/>
                  <a:pt x="10153" y="65789"/>
                  <a:pt x="7445" y="64236"/>
                </a:cubicBezTo>
                <a:close/>
                <a:moveTo>
                  <a:pt x="120000" y="61538"/>
                </a:moveTo>
                <a:lnTo>
                  <a:pt x="120000" y="65030"/>
                </a:lnTo>
                <a:cubicBezTo>
                  <a:pt x="117783" y="67253"/>
                  <a:pt x="116116" y="72335"/>
                  <a:pt x="115658" y="78537"/>
                </a:cubicBezTo>
                <a:cubicBezTo>
                  <a:pt x="117480" y="77493"/>
                  <a:pt x="119032" y="74602"/>
                  <a:pt x="120000" y="70634"/>
                </a:cubicBezTo>
                <a:lnTo>
                  <a:pt x="120000" y="75924"/>
                </a:lnTo>
                <a:cubicBezTo>
                  <a:pt x="118816" y="79048"/>
                  <a:pt x="117264" y="81220"/>
                  <a:pt x="115527" y="81987"/>
                </a:cubicBezTo>
                <a:lnTo>
                  <a:pt x="115526" y="82017"/>
                </a:lnTo>
                <a:cubicBezTo>
                  <a:pt x="115473" y="82044"/>
                  <a:pt x="115421" y="82069"/>
                  <a:pt x="115366" y="82058"/>
                </a:cubicBezTo>
                <a:cubicBezTo>
                  <a:pt x="115059" y="82203"/>
                  <a:pt x="114746" y="82282"/>
                  <a:pt x="114427" y="82295"/>
                </a:cubicBezTo>
                <a:lnTo>
                  <a:pt x="114258" y="82338"/>
                </a:lnTo>
                <a:lnTo>
                  <a:pt x="114258" y="82325"/>
                </a:lnTo>
                <a:lnTo>
                  <a:pt x="114253" y="82326"/>
                </a:lnTo>
                <a:cubicBezTo>
                  <a:pt x="114248" y="82226"/>
                  <a:pt x="114247" y="82126"/>
                  <a:pt x="114247" y="82026"/>
                </a:cubicBezTo>
                <a:cubicBezTo>
                  <a:pt x="114247" y="81877"/>
                  <a:pt x="114248" y="81728"/>
                  <a:pt x="114261" y="81580"/>
                </a:cubicBezTo>
                <a:cubicBezTo>
                  <a:pt x="114260" y="80758"/>
                  <a:pt x="114285" y="79947"/>
                  <a:pt x="114334" y="79153"/>
                </a:cubicBezTo>
                <a:lnTo>
                  <a:pt x="114340" y="78978"/>
                </a:lnTo>
                <a:cubicBezTo>
                  <a:pt x="114341" y="78978"/>
                  <a:pt x="114343" y="78978"/>
                  <a:pt x="114345" y="78976"/>
                </a:cubicBezTo>
                <a:cubicBezTo>
                  <a:pt x="114785" y="70738"/>
                  <a:pt x="117022" y="63998"/>
                  <a:pt x="120000" y="61538"/>
                </a:cubicBezTo>
                <a:close/>
                <a:moveTo>
                  <a:pt x="105975" y="60435"/>
                </a:moveTo>
                <a:lnTo>
                  <a:pt x="106143" y="60478"/>
                </a:lnTo>
                <a:cubicBezTo>
                  <a:pt x="106462" y="60491"/>
                  <a:pt x="106776" y="60570"/>
                  <a:pt x="107083" y="60716"/>
                </a:cubicBezTo>
                <a:cubicBezTo>
                  <a:pt x="107138" y="60705"/>
                  <a:pt x="107190" y="60729"/>
                  <a:pt x="107242" y="60756"/>
                </a:cubicBezTo>
                <a:lnTo>
                  <a:pt x="107243" y="60786"/>
                </a:lnTo>
                <a:cubicBezTo>
                  <a:pt x="110775" y="62345"/>
                  <a:pt x="113542" y="69715"/>
                  <a:pt x="114036" y="78976"/>
                </a:cubicBezTo>
                <a:cubicBezTo>
                  <a:pt x="114038" y="78978"/>
                  <a:pt x="114040" y="78978"/>
                  <a:pt x="114041" y="78978"/>
                </a:cubicBezTo>
                <a:lnTo>
                  <a:pt x="114047" y="79153"/>
                </a:lnTo>
                <a:cubicBezTo>
                  <a:pt x="114097" y="79947"/>
                  <a:pt x="114121" y="80758"/>
                  <a:pt x="114120" y="81580"/>
                </a:cubicBezTo>
                <a:cubicBezTo>
                  <a:pt x="114133" y="81728"/>
                  <a:pt x="114134" y="81877"/>
                  <a:pt x="114134" y="82026"/>
                </a:cubicBezTo>
                <a:cubicBezTo>
                  <a:pt x="114134" y="82126"/>
                  <a:pt x="114133" y="82226"/>
                  <a:pt x="114128" y="82326"/>
                </a:cubicBezTo>
                <a:lnTo>
                  <a:pt x="114123" y="82325"/>
                </a:lnTo>
                <a:lnTo>
                  <a:pt x="114123" y="82338"/>
                </a:lnTo>
                <a:lnTo>
                  <a:pt x="113954" y="82295"/>
                </a:lnTo>
                <a:cubicBezTo>
                  <a:pt x="113636" y="82282"/>
                  <a:pt x="113322" y="82203"/>
                  <a:pt x="113015" y="82058"/>
                </a:cubicBezTo>
                <a:cubicBezTo>
                  <a:pt x="112960" y="82069"/>
                  <a:pt x="112908" y="82044"/>
                  <a:pt x="112855" y="82017"/>
                </a:cubicBezTo>
                <a:lnTo>
                  <a:pt x="112854" y="81987"/>
                </a:lnTo>
                <a:cubicBezTo>
                  <a:pt x="109322" y="80428"/>
                  <a:pt x="106556" y="73059"/>
                  <a:pt x="106061" y="63797"/>
                </a:cubicBezTo>
                <a:cubicBezTo>
                  <a:pt x="106060" y="63796"/>
                  <a:pt x="106058" y="63795"/>
                  <a:pt x="106056" y="63795"/>
                </a:cubicBezTo>
                <a:lnTo>
                  <a:pt x="106051" y="63620"/>
                </a:lnTo>
                <a:cubicBezTo>
                  <a:pt x="106001" y="62826"/>
                  <a:pt x="105977" y="62015"/>
                  <a:pt x="105977" y="61193"/>
                </a:cubicBezTo>
                <a:cubicBezTo>
                  <a:pt x="105965" y="61045"/>
                  <a:pt x="105964" y="60896"/>
                  <a:pt x="105964" y="60747"/>
                </a:cubicBezTo>
                <a:lnTo>
                  <a:pt x="105970" y="60447"/>
                </a:lnTo>
                <a:lnTo>
                  <a:pt x="105975" y="60448"/>
                </a:lnTo>
                <a:close/>
                <a:moveTo>
                  <a:pt x="105751" y="60435"/>
                </a:moveTo>
                <a:lnTo>
                  <a:pt x="105751" y="60448"/>
                </a:lnTo>
                <a:lnTo>
                  <a:pt x="105756" y="60447"/>
                </a:lnTo>
                <a:lnTo>
                  <a:pt x="105762" y="60747"/>
                </a:lnTo>
                <a:cubicBezTo>
                  <a:pt x="105762" y="60896"/>
                  <a:pt x="105761" y="61045"/>
                  <a:pt x="105749" y="61193"/>
                </a:cubicBezTo>
                <a:cubicBezTo>
                  <a:pt x="105749" y="62015"/>
                  <a:pt x="105725" y="62826"/>
                  <a:pt x="105675" y="63620"/>
                </a:cubicBezTo>
                <a:lnTo>
                  <a:pt x="105670" y="63795"/>
                </a:lnTo>
                <a:cubicBezTo>
                  <a:pt x="105668" y="63795"/>
                  <a:pt x="105666" y="63796"/>
                  <a:pt x="105665" y="63797"/>
                </a:cubicBezTo>
                <a:cubicBezTo>
                  <a:pt x="105170" y="73059"/>
                  <a:pt x="102404" y="80428"/>
                  <a:pt x="98872" y="81987"/>
                </a:cubicBezTo>
                <a:lnTo>
                  <a:pt x="98871" y="82017"/>
                </a:lnTo>
                <a:cubicBezTo>
                  <a:pt x="98818" y="82044"/>
                  <a:pt x="98766" y="82069"/>
                  <a:pt x="98711" y="82058"/>
                </a:cubicBezTo>
                <a:cubicBezTo>
                  <a:pt x="98404" y="82203"/>
                  <a:pt x="98090" y="82282"/>
                  <a:pt x="97772" y="82295"/>
                </a:cubicBezTo>
                <a:lnTo>
                  <a:pt x="97603" y="82338"/>
                </a:lnTo>
                <a:lnTo>
                  <a:pt x="97603" y="82325"/>
                </a:lnTo>
                <a:lnTo>
                  <a:pt x="97598" y="82326"/>
                </a:lnTo>
                <a:cubicBezTo>
                  <a:pt x="97593" y="82226"/>
                  <a:pt x="97592" y="82126"/>
                  <a:pt x="97592" y="82026"/>
                </a:cubicBezTo>
                <a:cubicBezTo>
                  <a:pt x="97592" y="81877"/>
                  <a:pt x="97593" y="81728"/>
                  <a:pt x="97606" y="81580"/>
                </a:cubicBezTo>
                <a:cubicBezTo>
                  <a:pt x="97605" y="80758"/>
                  <a:pt x="97630" y="79947"/>
                  <a:pt x="97679" y="79153"/>
                </a:cubicBezTo>
                <a:lnTo>
                  <a:pt x="97685" y="78978"/>
                </a:lnTo>
                <a:cubicBezTo>
                  <a:pt x="97686" y="78978"/>
                  <a:pt x="97688" y="78978"/>
                  <a:pt x="97690" y="78976"/>
                </a:cubicBezTo>
                <a:cubicBezTo>
                  <a:pt x="98184" y="69715"/>
                  <a:pt x="100951" y="62345"/>
                  <a:pt x="104483" y="60786"/>
                </a:cubicBezTo>
                <a:lnTo>
                  <a:pt x="104484" y="60756"/>
                </a:lnTo>
                <a:cubicBezTo>
                  <a:pt x="104536" y="60729"/>
                  <a:pt x="104588" y="60705"/>
                  <a:pt x="104643" y="60716"/>
                </a:cubicBezTo>
                <a:cubicBezTo>
                  <a:pt x="104950" y="60570"/>
                  <a:pt x="105264" y="60491"/>
                  <a:pt x="105583" y="60478"/>
                </a:cubicBezTo>
                <a:close/>
                <a:moveTo>
                  <a:pt x="89320" y="60435"/>
                </a:moveTo>
                <a:lnTo>
                  <a:pt x="89488" y="60478"/>
                </a:lnTo>
                <a:cubicBezTo>
                  <a:pt x="89807" y="60491"/>
                  <a:pt x="90121" y="60570"/>
                  <a:pt x="90428" y="60716"/>
                </a:cubicBezTo>
                <a:cubicBezTo>
                  <a:pt x="90483" y="60705"/>
                  <a:pt x="90535" y="60729"/>
                  <a:pt x="90587" y="60756"/>
                </a:cubicBezTo>
                <a:lnTo>
                  <a:pt x="90588" y="60786"/>
                </a:lnTo>
                <a:cubicBezTo>
                  <a:pt x="94120" y="62345"/>
                  <a:pt x="96887" y="69715"/>
                  <a:pt x="97381" y="78976"/>
                </a:cubicBezTo>
                <a:cubicBezTo>
                  <a:pt x="97383" y="78978"/>
                  <a:pt x="97385" y="78978"/>
                  <a:pt x="97386" y="78978"/>
                </a:cubicBezTo>
                <a:lnTo>
                  <a:pt x="97392" y="79153"/>
                </a:lnTo>
                <a:cubicBezTo>
                  <a:pt x="97441" y="79947"/>
                  <a:pt x="97466" y="80758"/>
                  <a:pt x="97465" y="81580"/>
                </a:cubicBezTo>
                <a:cubicBezTo>
                  <a:pt x="97478" y="81728"/>
                  <a:pt x="97479" y="81877"/>
                  <a:pt x="97479" y="82026"/>
                </a:cubicBezTo>
                <a:cubicBezTo>
                  <a:pt x="97479" y="82126"/>
                  <a:pt x="97478" y="82226"/>
                  <a:pt x="97473" y="82326"/>
                </a:cubicBezTo>
                <a:lnTo>
                  <a:pt x="97468" y="82325"/>
                </a:lnTo>
                <a:lnTo>
                  <a:pt x="97468" y="82338"/>
                </a:lnTo>
                <a:lnTo>
                  <a:pt x="97299" y="82295"/>
                </a:lnTo>
                <a:cubicBezTo>
                  <a:pt x="96981" y="82282"/>
                  <a:pt x="96667" y="82203"/>
                  <a:pt x="96360" y="82058"/>
                </a:cubicBezTo>
                <a:cubicBezTo>
                  <a:pt x="96305" y="82069"/>
                  <a:pt x="96253" y="82044"/>
                  <a:pt x="96200" y="82017"/>
                </a:cubicBezTo>
                <a:lnTo>
                  <a:pt x="96199" y="81987"/>
                </a:lnTo>
                <a:cubicBezTo>
                  <a:pt x="92667" y="80428"/>
                  <a:pt x="89901" y="73059"/>
                  <a:pt x="89406" y="63797"/>
                </a:cubicBezTo>
                <a:cubicBezTo>
                  <a:pt x="89405" y="63796"/>
                  <a:pt x="89403" y="63795"/>
                  <a:pt x="89401" y="63795"/>
                </a:cubicBezTo>
                <a:lnTo>
                  <a:pt x="89396" y="63620"/>
                </a:lnTo>
                <a:cubicBezTo>
                  <a:pt x="89346" y="62826"/>
                  <a:pt x="89322" y="62015"/>
                  <a:pt x="89322" y="61193"/>
                </a:cubicBezTo>
                <a:cubicBezTo>
                  <a:pt x="89310" y="61045"/>
                  <a:pt x="89309" y="60896"/>
                  <a:pt x="89309" y="60747"/>
                </a:cubicBezTo>
                <a:lnTo>
                  <a:pt x="89315" y="60447"/>
                </a:lnTo>
                <a:lnTo>
                  <a:pt x="89320" y="60448"/>
                </a:lnTo>
                <a:close/>
                <a:moveTo>
                  <a:pt x="89096" y="60435"/>
                </a:moveTo>
                <a:lnTo>
                  <a:pt x="89096" y="60448"/>
                </a:lnTo>
                <a:lnTo>
                  <a:pt x="89101" y="60447"/>
                </a:lnTo>
                <a:lnTo>
                  <a:pt x="89107" y="60747"/>
                </a:lnTo>
                <a:cubicBezTo>
                  <a:pt x="89107" y="60896"/>
                  <a:pt x="89106" y="61045"/>
                  <a:pt x="89094" y="61193"/>
                </a:cubicBezTo>
                <a:cubicBezTo>
                  <a:pt x="89094" y="62015"/>
                  <a:pt x="89070" y="62826"/>
                  <a:pt x="89020" y="63620"/>
                </a:cubicBezTo>
                <a:lnTo>
                  <a:pt x="89015" y="63795"/>
                </a:lnTo>
                <a:cubicBezTo>
                  <a:pt x="89013" y="63795"/>
                  <a:pt x="89011" y="63796"/>
                  <a:pt x="89010" y="63797"/>
                </a:cubicBezTo>
                <a:cubicBezTo>
                  <a:pt x="88515" y="73059"/>
                  <a:pt x="85749" y="80428"/>
                  <a:pt x="82217" y="81987"/>
                </a:cubicBezTo>
                <a:lnTo>
                  <a:pt x="82216" y="82017"/>
                </a:lnTo>
                <a:cubicBezTo>
                  <a:pt x="82163" y="82044"/>
                  <a:pt x="82111" y="82069"/>
                  <a:pt x="82056" y="82058"/>
                </a:cubicBezTo>
                <a:cubicBezTo>
                  <a:pt x="81749" y="82203"/>
                  <a:pt x="81435" y="82282"/>
                  <a:pt x="81117" y="82295"/>
                </a:cubicBezTo>
                <a:lnTo>
                  <a:pt x="80948" y="82338"/>
                </a:lnTo>
                <a:lnTo>
                  <a:pt x="80948" y="82325"/>
                </a:lnTo>
                <a:lnTo>
                  <a:pt x="80943" y="82326"/>
                </a:lnTo>
                <a:cubicBezTo>
                  <a:pt x="80938" y="82226"/>
                  <a:pt x="80937" y="82126"/>
                  <a:pt x="80937" y="82026"/>
                </a:cubicBezTo>
                <a:cubicBezTo>
                  <a:pt x="80937" y="81877"/>
                  <a:pt x="80938" y="81728"/>
                  <a:pt x="80951" y="81580"/>
                </a:cubicBezTo>
                <a:cubicBezTo>
                  <a:pt x="80950" y="80758"/>
                  <a:pt x="80975" y="79947"/>
                  <a:pt x="81024" y="79153"/>
                </a:cubicBezTo>
                <a:lnTo>
                  <a:pt x="81030" y="78978"/>
                </a:lnTo>
                <a:cubicBezTo>
                  <a:pt x="81031" y="78978"/>
                  <a:pt x="81033" y="78978"/>
                  <a:pt x="81035" y="78976"/>
                </a:cubicBezTo>
                <a:cubicBezTo>
                  <a:pt x="81529" y="69715"/>
                  <a:pt x="84296" y="62345"/>
                  <a:pt x="87828" y="60786"/>
                </a:cubicBezTo>
                <a:lnTo>
                  <a:pt x="87829" y="60756"/>
                </a:lnTo>
                <a:cubicBezTo>
                  <a:pt x="87881" y="60729"/>
                  <a:pt x="87933" y="60705"/>
                  <a:pt x="87988" y="60716"/>
                </a:cubicBezTo>
                <a:cubicBezTo>
                  <a:pt x="88295" y="60570"/>
                  <a:pt x="88609" y="60491"/>
                  <a:pt x="88928" y="60478"/>
                </a:cubicBezTo>
                <a:close/>
                <a:moveTo>
                  <a:pt x="72665" y="60435"/>
                </a:moveTo>
                <a:lnTo>
                  <a:pt x="72833" y="60478"/>
                </a:lnTo>
                <a:cubicBezTo>
                  <a:pt x="73152" y="60491"/>
                  <a:pt x="73466" y="60570"/>
                  <a:pt x="73773" y="60716"/>
                </a:cubicBezTo>
                <a:cubicBezTo>
                  <a:pt x="73828" y="60705"/>
                  <a:pt x="73880" y="60729"/>
                  <a:pt x="73932" y="60756"/>
                </a:cubicBezTo>
                <a:lnTo>
                  <a:pt x="73933" y="60786"/>
                </a:lnTo>
                <a:cubicBezTo>
                  <a:pt x="77465" y="62345"/>
                  <a:pt x="80232" y="69715"/>
                  <a:pt x="80726" y="78976"/>
                </a:cubicBezTo>
                <a:cubicBezTo>
                  <a:pt x="80728" y="78978"/>
                  <a:pt x="80730" y="78978"/>
                  <a:pt x="80731" y="78978"/>
                </a:cubicBezTo>
                <a:lnTo>
                  <a:pt x="80737" y="79153"/>
                </a:lnTo>
                <a:cubicBezTo>
                  <a:pt x="80786" y="79947"/>
                  <a:pt x="80811" y="80758"/>
                  <a:pt x="80810" y="81580"/>
                </a:cubicBezTo>
                <a:cubicBezTo>
                  <a:pt x="80823" y="81728"/>
                  <a:pt x="80824" y="81877"/>
                  <a:pt x="80824" y="82026"/>
                </a:cubicBezTo>
                <a:cubicBezTo>
                  <a:pt x="80824" y="82126"/>
                  <a:pt x="80823" y="82226"/>
                  <a:pt x="80818" y="82326"/>
                </a:cubicBezTo>
                <a:lnTo>
                  <a:pt x="80813" y="82325"/>
                </a:lnTo>
                <a:lnTo>
                  <a:pt x="80813" y="82338"/>
                </a:lnTo>
                <a:lnTo>
                  <a:pt x="80644" y="82295"/>
                </a:lnTo>
                <a:cubicBezTo>
                  <a:pt x="80326" y="82282"/>
                  <a:pt x="80012" y="82203"/>
                  <a:pt x="79705" y="82058"/>
                </a:cubicBezTo>
                <a:cubicBezTo>
                  <a:pt x="79650" y="82069"/>
                  <a:pt x="79598" y="82044"/>
                  <a:pt x="79545" y="82017"/>
                </a:cubicBezTo>
                <a:lnTo>
                  <a:pt x="79544" y="81987"/>
                </a:lnTo>
                <a:cubicBezTo>
                  <a:pt x="76012" y="80428"/>
                  <a:pt x="73246" y="73059"/>
                  <a:pt x="72751" y="63797"/>
                </a:cubicBezTo>
                <a:cubicBezTo>
                  <a:pt x="72750" y="63796"/>
                  <a:pt x="72748" y="63795"/>
                  <a:pt x="72746" y="63795"/>
                </a:cubicBezTo>
                <a:lnTo>
                  <a:pt x="72741" y="63620"/>
                </a:lnTo>
                <a:cubicBezTo>
                  <a:pt x="72691" y="62826"/>
                  <a:pt x="72667" y="62015"/>
                  <a:pt x="72667" y="61193"/>
                </a:cubicBezTo>
                <a:cubicBezTo>
                  <a:pt x="72655" y="61045"/>
                  <a:pt x="72654" y="60896"/>
                  <a:pt x="72654" y="60747"/>
                </a:cubicBezTo>
                <a:lnTo>
                  <a:pt x="72660" y="60447"/>
                </a:lnTo>
                <a:lnTo>
                  <a:pt x="72665" y="60448"/>
                </a:lnTo>
                <a:close/>
                <a:moveTo>
                  <a:pt x="72441" y="60435"/>
                </a:moveTo>
                <a:lnTo>
                  <a:pt x="72441" y="60448"/>
                </a:lnTo>
                <a:lnTo>
                  <a:pt x="72446" y="60447"/>
                </a:lnTo>
                <a:lnTo>
                  <a:pt x="72452" y="60747"/>
                </a:lnTo>
                <a:cubicBezTo>
                  <a:pt x="72452" y="60896"/>
                  <a:pt x="72451" y="61045"/>
                  <a:pt x="72439" y="61193"/>
                </a:cubicBezTo>
                <a:cubicBezTo>
                  <a:pt x="72439" y="62015"/>
                  <a:pt x="72415" y="62826"/>
                  <a:pt x="72365" y="63620"/>
                </a:cubicBezTo>
                <a:lnTo>
                  <a:pt x="72360" y="63795"/>
                </a:lnTo>
                <a:cubicBezTo>
                  <a:pt x="72358" y="63795"/>
                  <a:pt x="72356" y="63796"/>
                  <a:pt x="72355" y="63797"/>
                </a:cubicBezTo>
                <a:cubicBezTo>
                  <a:pt x="71860" y="73059"/>
                  <a:pt x="69094" y="80428"/>
                  <a:pt x="65562" y="81987"/>
                </a:cubicBezTo>
                <a:lnTo>
                  <a:pt x="65561" y="82017"/>
                </a:lnTo>
                <a:cubicBezTo>
                  <a:pt x="65508" y="82044"/>
                  <a:pt x="65456" y="82069"/>
                  <a:pt x="65401" y="82058"/>
                </a:cubicBezTo>
                <a:cubicBezTo>
                  <a:pt x="65094" y="82203"/>
                  <a:pt x="64780" y="82282"/>
                  <a:pt x="64462" y="82295"/>
                </a:cubicBezTo>
                <a:lnTo>
                  <a:pt x="64293" y="82338"/>
                </a:lnTo>
                <a:lnTo>
                  <a:pt x="64293" y="82325"/>
                </a:lnTo>
                <a:lnTo>
                  <a:pt x="64288" y="82326"/>
                </a:lnTo>
                <a:cubicBezTo>
                  <a:pt x="64283" y="82226"/>
                  <a:pt x="64282" y="82126"/>
                  <a:pt x="64282" y="82026"/>
                </a:cubicBezTo>
                <a:cubicBezTo>
                  <a:pt x="64282" y="81877"/>
                  <a:pt x="64283" y="81728"/>
                  <a:pt x="64296" y="81580"/>
                </a:cubicBezTo>
                <a:cubicBezTo>
                  <a:pt x="64295" y="80758"/>
                  <a:pt x="64319" y="79947"/>
                  <a:pt x="64369" y="79153"/>
                </a:cubicBezTo>
                <a:lnTo>
                  <a:pt x="64375" y="78978"/>
                </a:lnTo>
                <a:cubicBezTo>
                  <a:pt x="64376" y="78978"/>
                  <a:pt x="64378" y="78978"/>
                  <a:pt x="64380" y="78976"/>
                </a:cubicBezTo>
                <a:cubicBezTo>
                  <a:pt x="64874" y="69715"/>
                  <a:pt x="67641" y="62345"/>
                  <a:pt x="71173" y="60786"/>
                </a:cubicBezTo>
                <a:lnTo>
                  <a:pt x="71174" y="60756"/>
                </a:lnTo>
                <a:cubicBezTo>
                  <a:pt x="71226" y="60729"/>
                  <a:pt x="71278" y="60705"/>
                  <a:pt x="71333" y="60716"/>
                </a:cubicBezTo>
                <a:cubicBezTo>
                  <a:pt x="71640" y="60570"/>
                  <a:pt x="71954" y="60491"/>
                  <a:pt x="72273" y="60478"/>
                </a:cubicBezTo>
                <a:close/>
                <a:moveTo>
                  <a:pt x="56010" y="60435"/>
                </a:moveTo>
                <a:lnTo>
                  <a:pt x="56178" y="60478"/>
                </a:lnTo>
                <a:cubicBezTo>
                  <a:pt x="56497" y="60491"/>
                  <a:pt x="56811" y="60570"/>
                  <a:pt x="57118" y="60716"/>
                </a:cubicBezTo>
                <a:cubicBezTo>
                  <a:pt x="57173" y="60705"/>
                  <a:pt x="57225" y="60729"/>
                  <a:pt x="57277" y="60756"/>
                </a:cubicBezTo>
                <a:lnTo>
                  <a:pt x="57278" y="60786"/>
                </a:lnTo>
                <a:cubicBezTo>
                  <a:pt x="60810" y="62345"/>
                  <a:pt x="63577" y="69715"/>
                  <a:pt x="64071" y="78976"/>
                </a:cubicBezTo>
                <a:cubicBezTo>
                  <a:pt x="64073" y="78978"/>
                  <a:pt x="64075" y="78978"/>
                  <a:pt x="64076" y="78978"/>
                </a:cubicBezTo>
                <a:lnTo>
                  <a:pt x="64082" y="79153"/>
                </a:lnTo>
                <a:cubicBezTo>
                  <a:pt x="64131" y="79947"/>
                  <a:pt x="64156" y="80758"/>
                  <a:pt x="64155" y="81580"/>
                </a:cubicBezTo>
                <a:cubicBezTo>
                  <a:pt x="64168" y="81728"/>
                  <a:pt x="64169" y="81877"/>
                  <a:pt x="64169" y="82026"/>
                </a:cubicBezTo>
                <a:cubicBezTo>
                  <a:pt x="64169" y="82126"/>
                  <a:pt x="64168" y="82226"/>
                  <a:pt x="64163" y="82326"/>
                </a:cubicBezTo>
                <a:lnTo>
                  <a:pt x="64158" y="82325"/>
                </a:lnTo>
                <a:lnTo>
                  <a:pt x="64158" y="82338"/>
                </a:lnTo>
                <a:lnTo>
                  <a:pt x="63989" y="82295"/>
                </a:lnTo>
                <a:cubicBezTo>
                  <a:pt x="63670" y="82282"/>
                  <a:pt x="63357" y="82203"/>
                  <a:pt x="63050" y="82058"/>
                </a:cubicBezTo>
                <a:cubicBezTo>
                  <a:pt x="62995" y="82069"/>
                  <a:pt x="62943" y="82044"/>
                  <a:pt x="62890" y="82017"/>
                </a:cubicBezTo>
                <a:lnTo>
                  <a:pt x="62889" y="81987"/>
                </a:lnTo>
                <a:cubicBezTo>
                  <a:pt x="59357" y="80428"/>
                  <a:pt x="56591" y="73059"/>
                  <a:pt x="56096" y="63797"/>
                </a:cubicBezTo>
                <a:cubicBezTo>
                  <a:pt x="56095" y="63796"/>
                  <a:pt x="56093" y="63795"/>
                  <a:pt x="56091" y="63795"/>
                </a:cubicBezTo>
                <a:lnTo>
                  <a:pt x="56086" y="63620"/>
                </a:lnTo>
                <a:cubicBezTo>
                  <a:pt x="56036" y="62826"/>
                  <a:pt x="56012" y="62015"/>
                  <a:pt x="56012" y="61193"/>
                </a:cubicBezTo>
                <a:cubicBezTo>
                  <a:pt x="55999" y="61045"/>
                  <a:pt x="55999" y="60896"/>
                  <a:pt x="55999" y="60747"/>
                </a:cubicBezTo>
                <a:lnTo>
                  <a:pt x="56005" y="60447"/>
                </a:lnTo>
                <a:lnTo>
                  <a:pt x="56010" y="60448"/>
                </a:lnTo>
                <a:close/>
                <a:moveTo>
                  <a:pt x="55786" y="60435"/>
                </a:moveTo>
                <a:lnTo>
                  <a:pt x="55786" y="60448"/>
                </a:lnTo>
                <a:lnTo>
                  <a:pt x="55791" y="60447"/>
                </a:lnTo>
                <a:lnTo>
                  <a:pt x="55797" y="60747"/>
                </a:lnTo>
                <a:cubicBezTo>
                  <a:pt x="55797" y="60896"/>
                  <a:pt x="55796" y="61045"/>
                  <a:pt x="55783" y="61193"/>
                </a:cubicBezTo>
                <a:cubicBezTo>
                  <a:pt x="55784" y="62015"/>
                  <a:pt x="55760" y="62826"/>
                  <a:pt x="55710" y="63620"/>
                </a:cubicBezTo>
                <a:lnTo>
                  <a:pt x="55705" y="63795"/>
                </a:lnTo>
                <a:cubicBezTo>
                  <a:pt x="55703" y="63795"/>
                  <a:pt x="55701" y="63796"/>
                  <a:pt x="55700" y="63797"/>
                </a:cubicBezTo>
                <a:cubicBezTo>
                  <a:pt x="55205" y="73059"/>
                  <a:pt x="52439" y="80428"/>
                  <a:pt x="48907" y="81987"/>
                </a:cubicBezTo>
                <a:lnTo>
                  <a:pt x="48906" y="82017"/>
                </a:lnTo>
                <a:cubicBezTo>
                  <a:pt x="48853" y="82044"/>
                  <a:pt x="48801" y="82069"/>
                  <a:pt x="48746" y="82058"/>
                </a:cubicBezTo>
                <a:cubicBezTo>
                  <a:pt x="48439" y="82203"/>
                  <a:pt x="48125" y="82282"/>
                  <a:pt x="47807" y="82295"/>
                </a:cubicBezTo>
                <a:lnTo>
                  <a:pt x="47638" y="82338"/>
                </a:lnTo>
                <a:lnTo>
                  <a:pt x="47638" y="82325"/>
                </a:lnTo>
                <a:lnTo>
                  <a:pt x="47633" y="82326"/>
                </a:lnTo>
                <a:cubicBezTo>
                  <a:pt x="47628" y="82226"/>
                  <a:pt x="47627" y="82126"/>
                  <a:pt x="47627" y="82026"/>
                </a:cubicBezTo>
                <a:cubicBezTo>
                  <a:pt x="47627" y="81877"/>
                  <a:pt x="47628" y="81728"/>
                  <a:pt x="47641" y="81580"/>
                </a:cubicBezTo>
                <a:cubicBezTo>
                  <a:pt x="47640" y="80758"/>
                  <a:pt x="47664" y="79947"/>
                  <a:pt x="47714" y="79153"/>
                </a:cubicBezTo>
                <a:lnTo>
                  <a:pt x="47720" y="78978"/>
                </a:lnTo>
                <a:cubicBezTo>
                  <a:pt x="47721" y="78978"/>
                  <a:pt x="47723" y="78978"/>
                  <a:pt x="47725" y="78976"/>
                </a:cubicBezTo>
                <a:cubicBezTo>
                  <a:pt x="48219" y="69715"/>
                  <a:pt x="50985" y="62345"/>
                  <a:pt x="54517" y="60786"/>
                </a:cubicBezTo>
                <a:lnTo>
                  <a:pt x="54519" y="60756"/>
                </a:lnTo>
                <a:cubicBezTo>
                  <a:pt x="54571" y="60729"/>
                  <a:pt x="54623" y="60705"/>
                  <a:pt x="54678" y="60716"/>
                </a:cubicBezTo>
                <a:cubicBezTo>
                  <a:pt x="54985" y="60570"/>
                  <a:pt x="55299" y="60491"/>
                  <a:pt x="55618" y="60478"/>
                </a:cubicBezTo>
                <a:close/>
                <a:moveTo>
                  <a:pt x="39355" y="60435"/>
                </a:moveTo>
                <a:lnTo>
                  <a:pt x="39523" y="60478"/>
                </a:lnTo>
                <a:cubicBezTo>
                  <a:pt x="39842" y="60491"/>
                  <a:pt x="40156" y="60570"/>
                  <a:pt x="40463" y="60716"/>
                </a:cubicBezTo>
                <a:cubicBezTo>
                  <a:pt x="40518" y="60705"/>
                  <a:pt x="40570" y="60729"/>
                  <a:pt x="40622" y="60756"/>
                </a:cubicBezTo>
                <a:lnTo>
                  <a:pt x="40623" y="60786"/>
                </a:lnTo>
                <a:cubicBezTo>
                  <a:pt x="44155" y="62345"/>
                  <a:pt x="46921" y="69715"/>
                  <a:pt x="47416" y="78976"/>
                </a:cubicBezTo>
                <a:cubicBezTo>
                  <a:pt x="47418" y="78978"/>
                  <a:pt x="47420" y="78978"/>
                  <a:pt x="47421" y="78978"/>
                </a:cubicBezTo>
                <a:lnTo>
                  <a:pt x="47427" y="79153"/>
                </a:lnTo>
                <a:cubicBezTo>
                  <a:pt x="47476" y="79947"/>
                  <a:pt x="47500" y="80758"/>
                  <a:pt x="47500" y="81580"/>
                </a:cubicBezTo>
                <a:cubicBezTo>
                  <a:pt x="47513" y="81728"/>
                  <a:pt x="47514" y="81877"/>
                  <a:pt x="47514" y="82026"/>
                </a:cubicBezTo>
                <a:cubicBezTo>
                  <a:pt x="47514" y="82126"/>
                  <a:pt x="47513" y="82226"/>
                  <a:pt x="47508" y="82326"/>
                </a:cubicBezTo>
                <a:lnTo>
                  <a:pt x="47503" y="82325"/>
                </a:lnTo>
                <a:lnTo>
                  <a:pt x="47503" y="82338"/>
                </a:lnTo>
                <a:lnTo>
                  <a:pt x="47334" y="82295"/>
                </a:lnTo>
                <a:cubicBezTo>
                  <a:pt x="47015" y="82282"/>
                  <a:pt x="46702" y="82203"/>
                  <a:pt x="46395" y="82058"/>
                </a:cubicBezTo>
                <a:cubicBezTo>
                  <a:pt x="46340" y="82069"/>
                  <a:pt x="46288" y="82044"/>
                  <a:pt x="46235" y="82017"/>
                </a:cubicBezTo>
                <a:lnTo>
                  <a:pt x="46234" y="81987"/>
                </a:lnTo>
                <a:cubicBezTo>
                  <a:pt x="42702" y="80428"/>
                  <a:pt x="39936" y="73059"/>
                  <a:pt x="39441" y="63797"/>
                </a:cubicBezTo>
                <a:cubicBezTo>
                  <a:pt x="39439" y="63796"/>
                  <a:pt x="39438" y="63795"/>
                  <a:pt x="39436" y="63795"/>
                </a:cubicBezTo>
                <a:lnTo>
                  <a:pt x="39431" y="63620"/>
                </a:lnTo>
                <a:cubicBezTo>
                  <a:pt x="39381" y="62826"/>
                  <a:pt x="39357" y="62015"/>
                  <a:pt x="39357" y="61193"/>
                </a:cubicBezTo>
                <a:cubicBezTo>
                  <a:pt x="39344" y="61045"/>
                  <a:pt x="39344" y="60896"/>
                  <a:pt x="39344" y="60747"/>
                </a:cubicBezTo>
                <a:lnTo>
                  <a:pt x="39350" y="60447"/>
                </a:lnTo>
                <a:lnTo>
                  <a:pt x="39355" y="60448"/>
                </a:lnTo>
                <a:close/>
                <a:moveTo>
                  <a:pt x="39131" y="60435"/>
                </a:moveTo>
                <a:lnTo>
                  <a:pt x="39131" y="60448"/>
                </a:lnTo>
                <a:lnTo>
                  <a:pt x="39136" y="60447"/>
                </a:lnTo>
                <a:lnTo>
                  <a:pt x="39142" y="60747"/>
                </a:lnTo>
                <a:cubicBezTo>
                  <a:pt x="39142" y="60896"/>
                  <a:pt x="39141" y="61045"/>
                  <a:pt x="39128" y="61193"/>
                </a:cubicBezTo>
                <a:cubicBezTo>
                  <a:pt x="39129" y="62015"/>
                  <a:pt x="39105" y="62826"/>
                  <a:pt x="39055" y="63620"/>
                </a:cubicBezTo>
                <a:lnTo>
                  <a:pt x="39050" y="63795"/>
                </a:lnTo>
                <a:cubicBezTo>
                  <a:pt x="39048" y="63795"/>
                  <a:pt x="39046" y="63796"/>
                  <a:pt x="39045" y="63797"/>
                </a:cubicBezTo>
                <a:cubicBezTo>
                  <a:pt x="38550" y="73059"/>
                  <a:pt x="35784" y="80428"/>
                  <a:pt x="32252" y="81987"/>
                </a:cubicBezTo>
                <a:lnTo>
                  <a:pt x="32251" y="82017"/>
                </a:lnTo>
                <a:cubicBezTo>
                  <a:pt x="32198" y="82044"/>
                  <a:pt x="32146" y="82069"/>
                  <a:pt x="32091" y="82058"/>
                </a:cubicBezTo>
                <a:cubicBezTo>
                  <a:pt x="31784" y="82203"/>
                  <a:pt x="31470" y="82282"/>
                  <a:pt x="31152" y="82295"/>
                </a:cubicBezTo>
                <a:lnTo>
                  <a:pt x="30983" y="82338"/>
                </a:lnTo>
                <a:lnTo>
                  <a:pt x="30983" y="82325"/>
                </a:lnTo>
                <a:lnTo>
                  <a:pt x="30978" y="82326"/>
                </a:lnTo>
                <a:cubicBezTo>
                  <a:pt x="30972" y="82226"/>
                  <a:pt x="30972" y="82126"/>
                  <a:pt x="30972" y="82026"/>
                </a:cubicBezTo>
                <a:cubicBezTo>
                  <a:pt x="30972" y="81877"/>
                  <a:pt x="30973" y="81728"/>
                  <a:pt x="30986" y="81580"/>
                </a:cubicBezTo>
                <a:cubicBezTo>
                  <a:pt x="30985" y="80758"/>
                  <a:pt x="31009" y="79947"/>
                  <a:pt x="31059" y="79153"/>
                </a:cubicBezTo>
                <a:lnTo>
                  <a:pt x="31065" y="78978"/>
                </a:lnTo>
                <a:cubicBezTo>
                  <a:pt x="31066" y="78978"/>
                  <a:pt x="31068" y="78978"/>
                  <a:pt x="31069" y="78976"/>
                </a:cubicBezTo>
                <a:cubicBezTo>
                  <a:pt x="31564" y="69715"/>
                  <a:pt x="34330" y="62345"/>
                  <a:pt x="37862" y="60786"/>
                </a:cubicBezTo>
                <a:lnTo>
                  <a:pt x="37864" y="60756"/>
                </a:lnTo>
                <a:cubicBezTo>
                  <a:pt x="37916" y="60729"/>
                  <a:pt x="37968" y="60705"/>
                  <a:pt x="38023" y="60716"/>
                </a:cubicBezTo>
                <a:cubicBezTo>
                  <a:pt x="38330" y="60570"/>
                  <a:pt x="38644" y="60491"/>
                  <a:pt x="38963" y="60478"/>
                </a:cubicBezTo>
                <a:close/>
                <a:moveTo>
                  <a:pt x="22700" y="60435"/>
                </a:moveTo>
                <a:lnTo>
                  <a:pt x="22868" y="60478"/>
                </a:lnTo>
                <a:cubicBezTo>
                  <a:pt x="23187" y="60491"/>
                  <a:pt x="23501" y="60570"/>
                  <a:pt x="23808" y="60716"/>
                </a:cubicBezTo>
                <a:cubicBezTo>
                  <a:pt x="23862" y="60705"/>
                  <a:pt x="23915" y="60729"/>
                  <a:pt x="23967" y="60756"/>
                </a:cubicBezTo>
                <a:lnTo>
                  <a:pt x="23968" y="60786"/>
                </a:lnTo>
                <a:cubicBezTo>
                  <a:pt x="27500" y="62345"/>
                  <a:pt x="30266" y="69715"/>
                  <a:pt x="30761" y="78976"/>
                </a:cubicBezTo>
                <a:cubicBezTo>
                  <a:pt x="30763" y="78978"/>
                  <a:pt x="30765" y="78978"/>
                  <a:pt x="30766" y="78978"/>
                </a:cubicBezTo>
                <a:lnTo>
                  <a:pt x="30772" y="79153"/>
                </a:lnTo>
                <a:cubicBezTo>
                  <a:pt x="30821" y="79947"/>
                  <a:pt x="30845" y="80758"/>
                  <a:pt x="30845" y="81580"/>
                </a:cubicBezTo>
                <a:cubicBezTo>
                  <a:pt x="30858" y="81728"/>
                  <a:pt x="30859" y="81877"/>
                  <a:pt x="30859" y="82026"/>
                </a:cubicBezTo>
                <a:cubicBezTo>
                  <a:pt x="30859" y="82126"/>
                  <a:pt x="30858" y="82226"/>
                  <a:pt x="30853" y="82326"/>
                </a:cubicBezTo>
                <a:lnTo>
                  <a:pt x="30848" y="82325"/>
                </a:lnTo>
                <a:lnTo>
                  <a:pt x="30848" y="82338"/>
                </a:lnTo>
                <a:lnTo>
                  <a:pt x="30679" y="82295"/>
                </a:lnTo>
                <a:cubicBezTo>
                  <a:pt x="30360" y="82282"/>
                  <a:pt x="30047" y="82203"/>
                  <a:pt x="29740" y="82058"/>
                </a:cubicBezTo>
                <a:cubicBezTo>
                  <a:pt x="29685" y="82069"/>
                  <a:pt x="29632" y="82044"/>
                  <a:pt x="29580" y="82017"/>
                </a:cubicBezTo>
                <a:lnTo>
                  <a:pt x="29579" y="81987"/>
                </a:lnTo>
                <a:cubicBezTo>
                  <a:pt x="26047" y="80428"/>
                  <a:pt x="23281" y="73059"/>
                  <a:pt x="22786" y="63797"/>
                </a:cubicBezTo>
                <a:cubicBezTo>
                  <a:pt x="22784" y="63796"/>
                  <a:pt x="22783" y="63795"/>
                  <a:pt x="22781" y="63795"/>
                </a:cubicBezTo>
                <a:lnTo>
                  <a:pt x="22776" y="63620"/>
                </a:lnTo>
                <a:cubicBezTo>
                  <a:pt x="22726" y="62826"/>
                  <a:pt x="22702" y="62015"/>
                  <a:pt x="22702" y="61193"/>
                </a:cubicBezTo>
                <a:cubicBezTo>
                  <a:pt x="22689" y="61045"/>
                  <a:pt x="22689" y="60896"/>
                  <a:pt x="22689" y="60747"/>
                </a:cubicBezTo>
                <a:lnTo>
                  <a:pt x="22695" y="60447"/>
                </a:lnTo>
                <a:lnTo>
                  <a:pt x="22700" y="60448"/>
                </a:lnTo>
                <a:close/>
                <a:moveTo>
                  <a:pt x="22476" y="60435"/>
                </a:moveTo>
                <a:lnTo>
                  <a:pt x="22476" y="60448"/>
                </a:lnTo>
                <a:lnTo>
                  <a:pt x="22481" y="60447"/>
                </a:lnTo>
                <a:lnTo>
                  <a:pt x="22487" y="60747"/>
                </a:lnTo>
                <a:cubicBezTo>
                  <a:pt x="22487" y="60896"/>
                  <a:pt x="22486" y="61045"/>
                  <a:pt x="22473" y="61193"/>
                </a:cubicBezTo>
                <a:cubicBezTo>
                  <a:pt x="22474" y="62015"/>
                  <a:pt x="22450" y="62826"/>
                  <a:pt x="22400" y="63620"/>
                </a:cubicBezTo>
                <a:lnTo>
                  <a:pt x="22395" y="63795"/>
                </a:lnTo>
                <a:cubicBezTo>
                  <a:pt x="22393" y="63795"/>
                  <a:pt x="22391" y="63796"/>
                  <a:pt x="22390" y="63797"/>
                </a:cubicBezTo>
                <a:cubicBezTo>
                  <a:pt x="21895" y="73059"/>
                  <a:pt x="19129" y="80428"/>
                  <a:pt x="15597" y="81987"/>
                </a:cubicBezTo>
                <a:lnTo>
                  <a:pt x="15596" y="82017"/>
                </a:lnTo>
                <a:cubicBezTo>
                  <a:pt x="15543" y="82044"/>
                  <a:pt x="15491" y="82069"/>
                  <a:pt x="15436" y="82058"/>
                </a:cubicBezTo>
                <a:cubicBezTo>
                  <a:pt x="15129" y="82203"/>
                  <a:pt x="14815" y="82282"/>
                  <a:pt x="14497" y="82295"/>
                </a:cubicBezTo>
                <a:lnTo>
                  <a:pt x="14328" y="82338"/>
                </a:lnTo>
                <a:lnTo>
                  <a:pt x="14328" y="82325"/>
                </a:lnTo>
                <a:lnTo>
                  <a:pt x="14323" y="82326"/>
                </a:lnTo>
                <a:cubicBezTo>
                  <a:pt x="14317" y="82226"/>
                  <a:pt x="14317" y="82126"/>
                  <a:pt x="14317" y="82026"/>
                </a:cubicBezTo>
                <a:cubicBezTo>
                  <a:pt x="14317" y="81877"/>
                  <a:pt x="14318" y="81728"/>
                  <a:pt x="14331" y="81580"/>
                </a:cubicBezTo>
                <a:cubicBezTo>
                  <a:pt x="14330" y="80758"/>
                  <a:pt x="14354" y="79947"/>
                  <a:pt x="14404" y="79153"/>
                </a:cubicBezTo>
                <a:lnTo>
                  <a:pt x="14409" y="78978"/>
                </a:lnTo>
                <a:cubicBezTo>
                  <a:pt x="14411" y="78978"/>
                  <a:pt x="14413" y="78978"/>
                  <a:pt x="14414" y="78976"/>
                </a:cubicBezTo>
                <a:cubicBezTo>
                  <a:pt x="14909" y="69715"/>
                  <a:pt x="17675" y="62345"/>
                  <a:pt x="21207" y="60786"/>
                </a:cubicBezTo>
                <a:lnTo>
                  <a:pt x="21209" y="60756"/>
                </a:lnTo>
                <a:cubicBezTo>
                  <a:pt x="21261" y="60729"/>
                  <a:pt x="21313" y="60705"/>
                  <a:pt x="21368" y="60716"/>
                </a:cubicBezTo>
                <a:cubicBezTo>
                  <a:pt x="21675" y="60570"/>
                  <a:pt x="21989" y="60491"/>
                  <a:pt x="22308" y="60478"/>
                </a:cubicBezTo>
                <a:close/>
                <a:moveTo>
                  <a:pt x="6045" y="60435"/>
                </a:moveTo>
                <a:lnTo>
                  <a:pt x="6213" y="60478"/>
                </a:lnTo>
                <a:cubicBezTo>
                  <a:pt x="6532" y="60491"/>
                  <a:pt x="6846" y="60570"/>
                  <a:pt x="7153" y="60716"/>
                </a:cubicBezTo>
                <a:cubicBezTo>
                  <a:pt x="7207" y="60705"/>
                  <a:pt x="7260" y="60729"/>
                  <a:pt x="7312" y="60756"/>
                </a:cubicBezTo>
                <a:lnTo>
                  <a:pt x="7313" y="60786"/>
                </a:lnTo>
                <a:cubicBezTo>
                  <a:pt x="10845" y="62345"/>
                  <a:pt x="13611" y="69715"/>
                  <a:pt x="14106" y="78976"/>
                </a:cubicBezTo>
                <a:cubicBezTo>
                  <a:pt x="14108" y="78978"/>
                  <a:pt x="14110" y="78978"/>
                  <a:pt x="14111" y="78978"/>
                </a:cubicBezTo>
                <a:lnTo>
                  <a:pt x="14117" y="79153"/>
                </a:lnTo>
                <a:cubicBezTo>
                  <a:pt x="14166" y="79947"/>
                  <a:pt x="14190" y="80758"/>
                  <a:pt x="14190" y="81580"/>
                </a:cubicBezTo>
                <a:cubicBezTo>
                  <a:pt x="14203" y="81728"/>
                  <a:pt x="14204" y="81877"/>
                  <a:pt x="14204" y="82026"/>
                </a:cubicBezTo>
                <a:cubicBezTo>
                  <a:pt x="14204" y="82126"/>
                  <a:pt x="14203" y="82226"/>
                  <a:pt x="14198" y="82326"/>
                </a:cubicBezTo>
                <a:lnTo>
                  <a:pt x="14193" y="82325"/>
                </a:lnTo>
                <a:lnTo>
                  <a:pt x="14193" y="82338"/>
                </a:lnTo>
                <a:lnTo>
                  <a:pt x="14024" y="82295"/>
                </a:lnTo>
                <a:cubicBezTo>
                  <a:pt x="13705" y="82282"/>
                  <a:pt x="13392" y="82203"/>
                  <a:pt x="13085" y="82058"/>
                </a:cubicBezTo>
                <a:cubicBezTo>
                  <a:pt x="13030" y="82069"/>
                  <a:pt x="12977" y="82044"/>
                  <a:pt x="12925" y="82017"/>
                </a:cubicBezTo>
                <a:lnTo>
                  <a:pt x="12924" y="81987"/>
                </a:lnTo>
                <a:cubicBezTo>
                  <a:pt x="9392" y="80428"/>
                  <a:pt x="6626" y="73059"/>
                  <a:pt x="6131" y="63797"/>
                </a:cubicBezTo>
                <a:cubicBezTo>
                  <a:pt x="6129" y="63796"/>
                  <a:pt x="6128" y="63795"/>
                  <a:pt x="6126" y="63795"/>
                </a:cubicBezTo>
                <a:lnTo>
                  <a:pt x="6121" y="63620"/>
                </a:lnTo>
                <a:cubicBezTo>
                  <a:pt x="6071" y="62826"/>
                  <a:pt x="6047" y="62015"/>
                  <a:pt x="6047" y="61193"/>
                </a:cubicBezTo>
                <a:cubicBezTo>
                  <a:pt x="6034" y="61045"/>
                  <a:pt x="6034" y="60896"/>
                  <a:pt x="6034" y="60747"/>
                </a:cubicBezTo>
                <a:lnTo>
                  <a:pt x="6040" y="60447"/>
                </a:lnTo>
                <a:lnTo>
                  <a:pt x="6045" y="60448"/>
                </a:lnTo>
                <a:close/>
                <a:moveTo>
                  <a:pt x="5821" y="60435"/>
                </a:moveTo>
                <a:lnTo>
                  <a:pt x="5821" y="60448"/>
                </a:lnTo>
                <a:lnTo>
                  <a:pt x="5826" y="60447"/>
                </a:lnTo>
                <a:lnTo>
                  <a:pt x="5832" y="60747"/>
                </a:lnTo>
                <a:cubicBezTo>
                  <a:pt x="5832" y="60896"/>
                  <a:pt x="5831" y="61045"/>
                  <a:pt x="5818" y="61193"/>
                </a:cubicBezTo>
                <a:cubicBezTo>
                  <a:pt x="5819" y="62015"/>
                  <a:pt x="5795" y="62826"/>
                  <a:pt x="5745" y="63620"/>
                </a:cubicBezTo>
                <a:lnTo>
                  <a:pt x="5740" y="63795"/>
                </a:lnTo>
                <a:cubicBezTo>
                  <a:pt x="5738" y="63795"/>
                  <a:pt x="5736" y="63796"/>
                  <a:pt x="5735" y="63797"/>
                </a:cubicBezTo>
                <a:cubicBezTo>
                  <a:pt x="5291" y="72107"/>
                  <a:pt x="3018" y="78895"/>
                  <a:pt x="0" y="81288"/>
                </a:cubicBezTo>
                <a:lnTo>
                  <a:pt x="0" y="77815"/>
                </a:lnTo>
                <a:cubicBezTo>
                  <a:pt x="2256" y="75641"/>
                  <a:pt x="3958" y="70512"/>
                  <a:pt x="4421" y="64236"/>
                </a:cubicBezTo>
                <a:cubicBezTo>
                  <a:pt x="2548" y="65309"/>
                  <a:pt x="960" y="68335"/>
                  <a:pt x="0" y="72475"/>
                </a:cubicBezTo>
                <a:lnTo>
                  <a:pt x="0" y="67047"/>
                </a:lnTo>
                <a:cubicBezTo>
                  <a:pt x="1195" y="63821"/>
                  <a:pt x="2777" y="61570"/>
                  <a:pt x="4552" y="60786"/>
                </a:cubicBezTo>
                <a:lnTo>
                  <a:pt x="4554" y="60756"/>
                </a:lnTo>
                <a:cubicBezTo>
                  <a:pt x="4606" y="60729"/>
                  <a:pt x="4658" y="60705"/>
                  <a:pt x="4713" y="60716"/>
                </a:cubicBezTo>
                <a:cubicBezTo>
                  <a:pt x="5020" y="60570"/>
                  <a:pt x="5334" y="60491"/>
                  <a:pt x="5653" y="60478"/>
                </a:cubicBezTo>
                <a:close/>
                <a:moveTo>
                  <a:pt x="112723" y="42206"/>
                </a:moveTo>
                <a:cubicBezTo>
                  <a:pt x="110014" y="43747"/>
                  <a:pt x="107899" y="49340"/>
                  <a:pt x="107375" y="56395"/>
                </a:cubicBezTo>
                <a:cubicBezTo>
                  <a:pt x="110084" y="54855"/>
                  <a:pt x="112198" y="49261"/>
                  <a:pt x="112723" y="42206"/>
                </a:cubicBezTo>
                <a:close/>
                <a:moveTo>
                  <a:pt x="99003" y="42206"/>
                </a:moveTo>
                <a:cubicBezTo>
                  <a:pt x="99528" y="49261"/>
                  <a:pt x="101642" y="54855"/>
                  <a:pt x="104351" y="56395"/>
                </a:cubicBezTo>
                <a:cubicBezTo>
                  <a:pt x="103827" y="49340"/>
                  <a:pt x="101712" y="43747"/>
                  <a:pt x="99003" y="42206"/>
                </a:cubicBezTo>
                <a:close/>
                <a:moveTo>
                  <a:pt x="96068" y="42206"/>
                </a:moveTo>
                <a:cubicBezTo>
                  <a:pt x="93359" y="43747"/>
                  <a:pt x="91244" y="49340"/>
                  <a:pt x="90720" y="56395"/>
                </a:cubicBezTo>
                <a:cubicBezTo>
                  <a:pt x="93429" y="54855"/>
                  <a:pt x="95543" y="49261"/>
                  <a:pt x="96068" y="42206"/>
                </a:cubicBezTo>
                <a:close/>
                <a:moveTo>
                  <a:pt x="82348" y="42206"/>
                </a:moveTo>
                <a:cubicBezTo>
                  <a:pt x="82873" y="49261"/>
                  <a:pt x="84987" y="54855"/>
                  <a:pt x="87696" y="56395"/>
                </a:cubicBezTo>
                <a:cubicBezTo>
                  <a:pt x="87172" y="49340"/>
                  <a:pt x="85057" y="43747"/>
                  <a:pt x="82348" y="42206"/>
                </a:cubicBezTo>
                <a:close/>
                <a:moveTo>
                  <a:pt x="79413" y="42206"/>
                </a:moveTo>
                <a:cubicBezTo>
                  <a:pt x="76704" y="43747"/>
                  <a:pt x="74589" y="49340"/>
                  <a:pt x="74065" y="56395"/>
                </a:cubicBezTo>
                <a:cubicBezTo>
                  <a:pt x="76774" y="54855"/>
                  <a:pt x="78888" y="49261"/>
                  <a:pt x="79413" y="42206"/>
                </a:cubicBezTo>
                <a:close/>
                <a:moveTo>
                  <a:pt x="65693" y="42206"/>
                </a:moveTo>
                <a:cubicBezTo>
                  <a:pt x="66218" y="49261"/>
                  <a:pt x="68332" y="54855"/>
                  <a:pt x="71041" y="56395"/>
                </a:cubicBezTo>
                <a:cubicBezTo>
                  <a:pt x="70517" y="49340"/>
                  <a:pt x="68402" y="43747"/>
                  <a:pt x="65693" y="42206"/>
                </a:cubicBezTo>
                <a:close/>
                <a:moveTo>
                  <a:pt x="62757" y="42206"/>
                </a:moveTo>
                <a:cubicBezTo>
                  <a:pt x="60049" y="43747"/>
                  <a:pt x="57934" y="49340"/>
                  <a:pt x="57410" y="56395"/>
                </a:cubicBezTo>
                <a:cubicBezTo>
                  <a:pt x="60119" y="54855"/>
                  <a:pt x="62233" y="49261"/>
                  <a:pt x="62757" y="42206"/>
                </a:cubicBezTo>
                <a:close/>
                <a:moveTo>
                  <a:pt x="49038" y="42206"/>
                </a:moveTo>
                <a:cubicBezTo>
                  <a:pt x="49563" y="49261"/>
                  <a:pt x="51677" y="54855"/>
                  <a:pt x="54386" y="56395"/>
                </a:cubicBezTo>
                <a:cubicBezTo>
                  <a:pt x="53862" y="49340"/>
                  <a:pt x="51747" y="43747"/>
                  <a:pt x="49038" y="42206"/>
                </a:cubicBezTo>
                <a:close/>
                <a:moveTo>
                  <a:pt x="46102" y="42206"/>
                </a:moveTo>
                <a:cubicBezTo>
                  <a:pt x="43394" y="43747"/>
                  <a:pt x="41279" y="49340"/>
                  <a:pt x="40755" y="56395"/>
                </a:cubicBezTo>
                <a:cubicBezTo>
                  <a:pt x="43463" y="54855"/>
                  <a:pt x="45578" y="49261"/>
                  <a:pt x="46102" y="42206"/>
                </a:cubicBezTo>
                <a:close/>
                <a:moveTo>
                  <a:pt x="32383" y="42206"/>
                </a:moveTo>
                <a:cubicBezTo>
                  <a:pt x="32908" y="49261"/>
                  <a:pt x="35022" y="54855"/>
                  <a:pt x="37731" y="56395"/>
                </a:cubicBezTo>
                <a:cubicBezTo>
                  <a:pt x="37206" y="49340"/>
                  <a:pt x="35092" y="43747"/>
                  <a:pt x="32383" y="42206"/>
                </a:cubicBezTo>
                <a:close/>
                <a:moveTo>
                  <a:pt x="29447" y="42206"/>
                </a:moveTo>
                <a:cubicBezTo>
                  <a:pt x="26739" y="43747"/>
                  <a:pt x="24624" y="49340"/>
                  <a:pt x="24100" y="56395"/>
                </a:cubicBezTo>
                <a:cubicBezTo>
                  <a:pt x="26808" y="54855"/>
                  <a:pt x="28923" y="49261"/>
                  <a:pt x="29447" y="42206"/>
                </a:cubicBezTo>
                <a:close/>
                <a:moveTo>
                  <a:pt x="15728" y="42206"/>
                </a:moveTo>
                <a:cubicBezTo>
                  <a:pt x="16253" y="49261"/>
                  <a:pt x="18367" y="54855"/>
                  <a:pt x="21076" y="56395"/>
                </a:cubicBezTo>
                <a:cubicBezTo>
                  <a:pt x="20551" y="49340"/>
                  <a:pt x="18437" y="43747"/>
                  <a:pt x="15728" y="42206"/>
                </a:cubicBezTo>
                <a:close/>
                <a:moveTo>
                  <a:pt x="12792" y="42206"/>
                </a:moveTo>
                <a:cubicBezTo>
                  <a:pt x="10084" y="43747"/>
                  <a:pt x="7969" y="49340"/>
                  <a:pt x="7445" y="56395"/>
                </a:cubicBezTo>
                <a:cubicBezTo>
                  <a:pt x="10153" y="54855"/>
                  <a:pt x="12268" y="49261"/>
                  <a:pt x="12792" y="42206"/>
                </a:cubicBezTo>
                <a:close/>
                <a:moveTo>
                  <a:pt x="0" y="39477"/>
                </a:moveTo>
                <a:cubicBezTo>
                  <a:pt x="3018" y="41851"/>
                  <a:pt x="5291" y="48585"/>
                  <a:pt x="5735" y="56831"/>
                </a:cubicBezTo>
                <a:cubicBezTo>
                  <a:pt x="5736" y="56832"/>
                  <a:pt x="5738" y="56832"/>
                  <a:pt x="5740" y="56832"/>
                </a:cubicBezTo>
                <a:lnTo>
                  <a:pt x="5745" y="57006"/>
                </a:lnTo>
                <a:cubicBezTo>
                  <a:pt x="5795" y="57794"/>
                  <a:pt x="5819" y="58598"/>
                  <a:pt x="5818" y="59414"/>
                </a:cubicBezTo>
                <a:cubicBezTo>
                  <a:pt x="5831" y="59561"/>
                  <a:pt x="5832" y="59708"/>
                  <a:pt x="5832" y="59856"/>
                </a:cubicBezTo>
                <a:cubicBezTo>
                  <a:pt x="5832" y="59956"/>
                  <a:pt x="5832" y="60055"/>
                  <a:pt x="5826" y="60154"/>
                </a:cubicBezTo>
                <a:lnTo>
                  <a:pt x="5821" y="60153"/>
                </a:lnTo>
                <a:lnTo>
                  <a:pt x="5821" y="60166"/>
                </a:lnTo>
                <a:lnTo>
                  <a:pt x="5652" y="60124"/>
                </a:lnTo>
                <a:cubicBezTo>
                  <a:pt x="5334" y="60110"/>
                  <a:pt x="5020" y="60032"/>
                  <a:pt x="4713" y="59888"/>
                </a:cubicBezTo>
                <a:cubicBezTo>
                  <a:pt x="4658" y="59899"/>
                  <a:pt x="4606" y="59874"/>
                  <a:pt x="4554" y="59848"/>
                </a:cubicBezTo>
                <a:lnTo>
                  <a:pt x="4552" y="59818"/>
                </a:lnTo>
                <a:cubicBezTo>
                  <a:pt x="2777" y="59040"/>
                  <a:pt x="1195" y="56806"/>
                  <a:pt x="0" y="53606"/>
                </a:cubicBezTo>
                <a:lnTo>
                  <a:pt x="0" y="48221"/>
                </a:lnTo>
                <a:cubicBezTo>
                  <a:pt x="960" y="52329"/>
                  <a:pt x="2548" y="55330"/>
                  <a:pt x="4421" y="56395"/>
                </a:cubicBezTo>
                <a:cubicBezTo>
                  <a:pt x="3958" y="50168"/>
                  <a:pt x="2256" y="45080"/>
                  <a:pt x="0" y="42923"/>
                </a:cubicBezTo>
                <a:close/>
                <a:moveTo>
                  <a:pt x="114258" y="38435"/>
                </a:moveTo>
                <a:lnTo>
                  <a:pt x="114427" y="38477"/>
                </a:lnTo>
                <a:cubicBezTo>
                  <a:pt x="114745" y="38491"/>
                  <a:pt x="115059" y="38569"/>
                  <a:pt x="115366" y="38713"/>
                </a:cubicBezTo>
                <a:cubicBezTo>
                  <a:pt x="115421" y="38702"/>
                  <a:pt x="115473" y="38727"/>
                  <a:pt x="115526" y="38753"/>
                </a:cubicBezTo>
                <a:lnTo>
                  <a:pt x="115527" y="38783"/>
                </a:lnTo>
                <a:cubicBezTo>
                  <a:pt x="117264" y="39544"/>
                  <a:pt x="118816" y="41700"/>
                  <a:pt x="120000" y="44798"/>
                </a:cubicBezTo>
                <a:lnTo>
                  <a:pt x="120000" y="50048"/>
                </a:lnTo>
                <a:cubicBezTo>
                  <a:pt x="119032" y="46110"/>
                  <a:pt x="117480" y="43242"/>
                  <a:pt x="115658" y="42207"/>
                </a:cubicBezTo>
                <a:cubicBezTo>
                  <a:pt x="116116" y="48360"/>
                  <a:pt x="117783" y="53401"/>
                  <a:pt x="120000" y="55607"/>
                </a:cubicBezTo>
                <a:lnTo>
                  <a:pt x="120000" y="59072"/>
                </a:lnTo>
                <a:cubicBezTo>
                  <a:pt x="117022" y="56632"/>
                  <a:pt x="114785" y="49944"/>
                  <a:pt x="114345" y="41771"/>
                </a:cubicBezTo>
                <a:cubicBezTo>
                  <a:pt x="114343" y="41769"/>
                  <a:pt x="114341" y="41769"/>
                  <a:pt x="114340" y="41769"/>
                </a:cubicBezTo>
                <a:lnTo>
                  <a:pt x="114334" y="41595"/>
                </a:lnTo>
                <a:cubicBezTo>
                  <a:pt x="114285" y="40807"/>
                  <a:pt x="114260" y="40003"/>
                  <a:pt x="114261" y="39187"/>
                </a:cubicBezTo>
                <a:cubicBezTo>
                  <a:pt x="114248" y="39040"/>
                  <a:pt x="114247" y="38893"/>
                  <a:pt x="114247" y="38745"/>
                </a:cubicBezTo>
                <a:lnTo>
                  <a:pt x="114253" y="38447"/>
                </a:lnTo>
                <a:lnTo>
                  <a:pt x="114258" y="38448"/>
                </a:lnTo>
                <a:close/>
                <a:moveTo>
                  <a:pt x="114123" y="38435"/>
                </a:moveTo>
                <a:lnTo>
                  <a:pt x="114123" y="38448"/>
                </a:lnTo>
                <a:lnTo>
                  <a:pt x="114128" y="38447"/>
                </a:lnTo>
                <a:lnTo>
                  <a:pt x="114134" y="38745"/>
                </a:lnTo>
                <a:cubicBezTo>
                  <a:pt x="114134" y="38893"/>
                  <a:pt x="114133" y="39040"/>
                  <a:pt x="114120" y="39187"/>
                </a:cubicBezTo>
                <a:cubicBezTo>
                  <a:pt x="114121" y="40003"/>
                  <a:pt x="114096" y="40807"/>
                  <a:pt x="114047" y="41595"/>
                </a:cubicBezTo>
                <a:lnTo>
                  <a:pt x="114041" y="41769"/>
                </a:lnTo>
                <a:cubicBezTo>
                  <a:pt x="114040" y="41769"/>
                  <a:pt x="114038" y="41769"/>
                  <a:pt x="114036" y="41771"/>
                </a:cubicBezTo>
                <a:cubicBezTo>
                  <a:pt x="113542" y="50959"/>
                  <a:pt x="110775" y="58271"/>
                  <a:pt x="107243" y="59818"/>
                </a:cubicBezTo>
                <a:lnTo>
                  <a:pt x="107242" y="59848"/>
                </a:lnTo>
                <a:cubicBezTo>
                  <a:pt x="107190" y="59874"/>
                  <a:pt x="107138" y="59899"/>
                  <a:pt x="107083" y="59888"/>
                </a:cubicBezTo>
                <a:cubicBezTo>
                  <a:pt x="106776" y="60032"/>
                  <a:pt x="106462" y="60110"/>
                  <a:pt x="106143" y="60124"/>
                </a:cubicBezTo>
                <a:lnTo>
                  <a:pt x="105975" y="60166"/>
                </a:lnTo>
                <a:lnTo>
                  <a:pt x="105975" y="60153"/>
                </a:lnTo>
                <a:lnTo>
                  <a:pt x="105970" y="60154"/>
                </a:lnTo>
                <a:cubicBezTo>
                  <a:pt x="105964" y="60055"/>
                  <a:pt x="105964" y="59956"/>
                  <a:pt x="105964" y="59856"/>
                </a:cubicBezTo>
                <a:cubicBezTo>
                  <a:pt x="105964" y="59708"/>
                  <a:pt x="105965" y="59561"/>
                  <a:pt x="105977" y="59414"/>
                </a:cubicBezTo>
                <a:cubicBezTo>
                  <a:pt x="105977" y="58598"/>
                  <a:pt x="106001" y="57794"/>
                  <a:pt x="106051" y="57006"/>
                </a:cubicBezTo>
                <a:lnTo>
                  <a:pt x="106056" y="56832"/>
                </a:lnTo>
                <a:cubicBezTo>
                  <a:pt x="106058" y="56832"/>
                  <a:pt x="106060" y="56832"/>
                  <a:pt x="106061" y="56831"/>
                </a:cubicBezTo>
                <a:cubicBezTo>
                  <a:pt x="106556" y="47642"/>
                  <a:pt x="109322" y="40330"/>
                  <a:pt x="112854" y="38783"/>
                </a:cubicBezTo>
                <a:lnTo>
                  <a:pt x="112855" y="38753"/>
                </a:lnTo>
                <a:cubicBezTo>
                  <a:pt x="112908" y="38727"/>
                  <a:pt x="112960" y="38702"/>
                  <a:pt x="113015" y="38713"/>
                </a:cubicBezTo>
                <a:cubicBezTo>
                  <a:pt x="113322" y="38569"/>
                  <a:pt x="113636" y="38491"/>
                  <a:pt x="113955" y="38477"/>
                </a:cubicBezTo>
                <a:close/>
                <a:moveTo>
                  <a:pt x="97603" y="38435"/>
                </a:moveTo>
                <a:lnTo>
                  <a:pt x="97772" y="38477"/>
                </a:lnTo>
                <a:cubicBezTo>
                  <a:pt x="98090" y="38491"/>
                  <a:pt x="98404" y="38569"/>
                  <a:pt x="98711" y="38713"/>
                </a:cubicBezTo>
                <a:cubicBezTo>
                  <a:pt x="98766" y="38702"/>
                  <a:pt x="98818" y="38727"/>
                  <a:pt x="98871" y="38753"/>
                </a:cubicBezTo>
                <a:lnTo>
                  <a:pt x="98872" y="38783"/>
                </a:lnTo>
                <a:cubicBezTo>
                  <a:pt x="102404" y="40330"/>
                  <a:pt x="105170" y="47642"/>
                  <a:pt x="105665" y="56831"/>
                </a:cubicBezTo>
                <a:cubicBezTo>
                  <a:pt x="105666" y="56832"/>
                  <a:pt x="105668" y="56832"/>
                  <a:pt x="105670" y="56832"/>
                </a:cubicBezTo>
                <a:lnTo>
                  <a:pt x="105675" y="57006"/>
                </a:lnTo>
                <a:cubicBezTo>
                  <a:pt x="105725" y="57794"/>
                  <a:pt x="105749" y="58598"/>
                  <a:pt x="105749" y="59414"/>
                </a:cubicBezTo>
                <a:cubicBezTo>
                  <a:pt x="105761" y="59561"/>
                  <a:pt x="105762" y="59708"/>
                  <a:pt x="105762" y="59856"/>
                </a:cubicBezTo>
                <a:cubicBezTo>
                  <a:pt x="105762" y="59956"/>
                  <a:pt x="105762" y="60055"/>
                  <a:pt x="105756" y="60154"/>
                </a:cubicBezTo>
                <a:lnTo>
                  <a:pt x="105751" y="60153"/>
                </a:lnTo>
                <a:lnTo>
                  <a:pt x="105751" y="60166"/>
                </a:lnTo>
                <a:lnTo>
                  <a:pt x="105583" y="60124"/>
                </a:lnTo>
                <a:cubicBezTo>
                  <a:pt x="105264" y="60110"/>
                  <a:pt x="104950" y="60032"/>
                  <a:pt x="104643" y="59888"/>
                </a:cubicBezTo>
                <a:cubicBezTo>
                  <a:pt x="104588" y="59899"/>
                  <a:pt x="104536" y="59874"/>
                  <a:pt x="104484" y="59848"/>
                </a:cubicBezTo>
                <a:lnTo>
                  <a:pt x="104483" y="59818"/>
                </a:lnTo>
                <a:cubicBezTo>
                  <a:pt x="100951" y="58271"/>
                  <a:pt x="98184" y="50959"/>
                  <a:pt x="97690" y="41771"/>
                </a:cubicBezTo>
                <a:cubicBezTo>
                  <a:pt x="97688" y="41769"/>
                  <a:pt x="97686" y="41769"/>
                  <a:pt x="97685" y="41769"/>
                </a:cubicBezTo>
                <a:lnTo>
                  <a:pt x="97679" y="41595"/>
                </a:lnTo>
                <a:cubicBezTo>
                  <a:pt x="97630" y="40807"/>
                  <a:pt x="97605" y="40003"/>
                  <a:pt x="97606" y="39187"/>
                </a:cubicBezTo>
                <a:cubicBezTo>
                  <a:pt x="97593" y="39040"/>
                  <a:pt x="97592" y="38893"/>
                  <a:pt x="97592" y="38745"/>
                </a:cubicBezTo>
                <a:lnTo>
                  <a:pt x="97598" y="38447"/>
                </a:lnTo>
                <a:lnTo>
                  <a:pt x="97603" y="38448"/>
                </a:lnTo>
                <a:close/>
                <a:moveTo>
                  <a:pt x="97468" y="38435"/>
                </a:moveTo>
                <a:lnTo>
                  <a:pt x="97468" y="38448"/>
                </a:lnTo>
                <a:lnTo>
                  <a:pt x="97473" y="38447"/>
                </a:lnTo>
                <a:lnTo>
                  <a:pt x="97479" y="38745"/>
                </a:lnTo>
                <a:cubicBezTo>
                  <a:pt x="97479" y="38893"/>
                  <a:pt x="97478" y="39040"/>
                  <a:pt x="97465" y="39187"/>
                </a:cubicBezTo>
                <a:cubicBezTo>
                  <a:pt x="97466" y="40003"/>
                  <a:pt x="97441" y="40807"/>
                  <a:pt x="97392" y="41595"/>
                </a:cubicBezTo>
                <a:lnTo>
                  <a:pt x="97386" y="41769"/>
                </a:lnTo>
                <a:cubicBezTo>
                  <a:pt x="97385" y="41769"/>
                  <a:pt x="97383" y="41769"/>
                  <a:pt x="97381" y="41771"/>
                </a:cubicBezTo>
                <a:cubicBezTo>
                  <a:pt x="96887" y="50959"/>
                  <a:pt x="94120" y="58271"/>
                  <a:pt x="90588" y="59818"/>
                </a:cubicBezTo>
                <a:lnTo>
                  <a:pt x="90587" y="59848"/>
                </a:lnTo>
                <a:cubicBezTo>
                  <a:pt x="90535" y="59874"/>
                  <a:pt x="90483" y="59899"/>
                  <a:pt x="90428" y="59888"/>
                </a:cubicBezTo>
                <a:cubicBezTo>
                  <a:pt x="90121" y="60032"/>
                  <a:pt x="89807" y="60110"/>
                  <a:pt x="89488" y="60124"/>
                </a:cubicBezTo>
                <a:lnTo>
                  <a:pt x="89320" y="60166"/>
                </a:lnTo>
                <a:lnTo>
                  <a:pt x="89320" y="60153"/>
                </a:lnTo>
                <a:lnTo>
                  <a:pt x="89315" y="60154"/>
                </a:lnTo>
                <a:cubicBezTo>
                  <a:pt x="89309" y="60055"/>
                  <a:pt x="89309" y="59956"/>
                  <a:pt x="89309" y="59856"/>
                </a:cubicBezTo>
                <a:cubicBezTo>
                  <a:pt x="89309" y="59708"/>
                  <a:pt x="89310" y="59561"/>
                  <a:pt x="89322" y="59414"/>
                </a:cubicBezTo>
                <a:cubicBezTo>
                  <a:pt x="89322" y="58598"/>
                  <a:pt x="89346" y="57794"/>
                  <a:pt x="89396" y="57006"/>
                </a:cubicBezTo>
                <a:lnTo>
                  <a:pt x="89401" y="56832"/>
                </a:lnTo>
                <a:cubicBezTo>
                  <a:pt x="89403" y="56832"/>
                  <a:pt x="89405" y="56832"/>
                  <a:pt x="89406" y="56831"/>
                </a:cubicBezTo>
                <a:cubicBezTo>
                  <a:pt x="89901" y="47642"/>
                  <a:pt x="92667" y="40330"/>
                  <a:pt x="96199" y="38783"/>
                </a:cubicBezTo>
                <a:lnTo>
                  <a:pt x="96200" y="38753"/>
                </a:lnTo>
                <a:cubicBezTo>
                  <a:pt x="96253" y="38727"/>
                  <a:pt x="96305" y="38702"/>
                  <a:pt x="96360" y="38713"/>
                </a:cubicBezTo>
                <a:cubicBezTo>
                  <a:pt x="96667" y="38569"/>
                  <a:pt x="96981" y="38491"/>
                  <a:pt x="97299" y="38477"/>
                </a:cubicBezTo>
                <a:close/>
                <a:moveTo>
                  <a:pt x="80948" y="38435"/>
                </a:moveTo>
                <a:lnTo>
                  <a:pt x="81117" y="38477"/>
                </a:lnTo>
                <a:cubicBezTo>
                  <a:pt x="81435" y="38491"/>
                  <a:pt x="81749" y="38569"/>
                  <a:pt x="82056" y="38713"/>
                </a:cubicBezTo>
                <a:cubicBezTo>
                  <a:pt x="82111" y="38702"/>
                  <a:pt x="82163" y="38727"/>
                  <a:pt x="82216" y="38753"/>
                </a:cubicBezTo>
                <a:lnTo>
                  <a:pt x="82217" y="38783"/>
                </a:lnTo>
                <a:cubicBezTo>
                  <a:pt x="85749" y="40330"/>
                  <a:pt x="88515" y="47642"/>
                  <a:pt x="89010" y="56831"/>
                </a:cubicBezTo>
                <a:cubicBezTo>
                  <a:pt x="89011" y="56832"/>
                  <a:pt x="89013" y="56832"/>
                  <a:pt x="89015" y="56832"/>
                </a:cubicBezTo>
                <a:lnTo>
                  <a:pt x="89020" y="57006"/>
                </a:lnTo>
                <a:cubicBezTo>
                  <a:pt x="89070" y="57794"/>
                  <a:pt x="89094" y="58598"/>
                  <a:pt x="89094" y="59414"/>
                </a:cubicBezTo>
                <a:cubicBezTo>
                  <a:pt x="89106" y="59561"/>
                  <a:pt x="89107" y="59708"/>
                  <a:pt x="89107" y="59856"/>
                </a:cubicBezTo>
                <a:cubicBezTo>
                  <a:pt x="89107" y="59956"/>
                  <a:pt x="89107" y="60055"/>
                  <a:pt x="89101" y="60154"/>
                </a:cubicBezTo>
                <a:lnTo>
                  <a:pt x="89096" y="60153"/>
                </a:lnTo>
                <a:lnTo>
                  <a:pt x="89096" y="60166"/>
                </a:lnTo>
                <a:lnTo>
                  <a:pt x="88928" y="60124"/>
                </a:lnTo>
                <a:cubicBezTo>
                  <a:pt x="88609" y="60110"/>
                  <a:pt x="88295" y="60032"/>
                  <a:pt x="87988" y="59888"/>
                </a:cubicBezTo>
                <a:cubicBezTo>
                  <a:pt x="87933" y="59899"/>
                  <a:pt x="87881" y="59874"/>
                  <a:pt x="87829" y="59848"/>
                </a:cubicBezTo>
                <a:lnTo>
                  <a:pt x="87828" y="59818"/>
                </a:lnTo>
                <a:cubicBezTo>
                  <a:pt x="84296" y="58271"/>
                  <a:pt x="81529" y="50959"/>
                  <a:pt x="81035" y="41771"/>
                </a:cubicBezTo>
                <a:cubicBezTo>
                  <a:pt x="81033" y="41769"/>
                  <a:pt x="81031" y="41769"/>
                  <a:pt x="81030" y="41769"/>
                </a:cubicBezTo>
                <a:lnTo>
                  <a:pt x="81024" y="41595"/>
                </a:lnTo>
                <a:cubicBezTo>
                  <a:pt x="80975" y="40807"/>
                  <a:pt x="80950" y="40003"/>
                  <a:pt x="80951" y="39187"/>
                </a:cubicBezTo>
                <a:cubicBezTo>
                  <a:pt x="80938" y="39040"/>
                  <a:pt x="80937" y="38893"/>
                  <a:pt x="80937" y="38745"/>
                </a:cubicBezTo>
                <a:lnTo>
                  <a:pt x="80943" y="38447"/>
                </a:lnTo>
                <a:lnTo>
                  <a:pt x="80948" y="38448"/>
                </a:lnTo>
                <a:close/>
                <a:moveTo>
                  <a:pt x="80813" y="38435"/>
                </a:moveTo>
                <a:lnTo>
                  <a:pt x="80813" y="38448"/>
                </a:lnTo>
                <a:lnTo>
                  <a:pt x="80818" y="38447"/>
                </a:lnTo>
                <a:lnTo>
                  <a:pt x="80824" y="38745"/>
                </a:lnTo>
                <a:cubicBezTo>
                  <a:pt x="80824" y="38893"/>
                  <a:pt x="80823" y="39040"/>
                  <a:pt x="80810" y="39187"/>
                </a:cubicBezTo>
                <a:cubicBezTo>
                  <a:pt x="80811" y="40003"/>
                  <a:pt x="80786" y="40807"/>
                  <a:pt x="80737" y="41595"/>
                </a:cubicBezTo>
                <a:lnTo>
                  <a:pt x="80731" y="41769"/>
                </a:lnTo>
                <a:cubicBezTo>
                  <a:pt x="80730" y="41769"/>
                  <a:pt x="80728" y="41769"/>
                  <a:pt x="80726" y="41771"/>
                </a:cubicBezTo>
                <a:cubicBezTo>
                  <a:pt x="80232" y="50959"/>
                  <a:pt x="77465" y="58271"/>
                  <a:pt x="73933" y="59818"/>
                </a:cubicBezTo>
                <a:lnTo>
                  <a:pt x="73932" y="59848"/>
                </a:lnTo>
                <a:cubicBezTo>
                  <a:pt x="73880" y="59874"/>
                  <a:pt x="73828" y="59899"/>
                  <a:pt x="73773" y="59888"/>
                </a:cubicBezTo>
                <a:cubicBezTo>
                  <a:pt x="73466" y="60032"/>
                  <a:pt x="73152" y="60110"/>
                  <a:pt x="72833" y="60124"/>
                </a:cubicBezTo>
                <a:lnTo>
                  <a:pt x="72665" y="60166"/>
                </a:lnTo>
                <a:lnTo>
                  <a:pt x="72665" y="60153"/>
                </a:lnTo>
                <a:lnTo>
                  <a:pt x="72660" y="60154"/>
                </a:lnTo>
                <a:cubicBezTo>
                  <a:pt x="72654" y="60055"/>
                  <a:pt x="72654" y="59956"/>
                  <a:pt x="72654" y="59856"/>
                </a:cubicBezTo>
                <a:cubicBezTo>
                  <a:pt x="72654" y="59708"/>
                  <a:pt x="72654" y="59561"/>
                  <a:pt x="72667" y="59414"/>
                </a:cubicBezTo>
                <a:cubicBezTo>
                  <a:pt x="72667" y="58598"/>
                  <a:pt x="72691" y="57794"/>
                  <a:pt x="72741" y="57006"/>
                </a:cubicBezTo>
                <a:lnTo>
                  <a:pt x="72746" y="56832"/>
                </a:lnTo>
                <a:cubicBezTo>
                  <a:pt x="72748" y="56832"/>
                  <a:pt x="72750" y="56832"/>
                  <a:pt x="72751" y="56831"/>
                </a:cubicBezTo>
                <a:cubicBezTo>
                  <a:pt x="73246" y="47642"/>
                  <a:pt x="76012" y="40330"/>
                  <a:pt x="79544" y="38783"/>
                </a:cubicBezTo>
                <a:lnTo>
                  <a:pt x="79545" y="38753"/>
                </a:lnTo>
                <a:cubicBezTo>
                  <a:pt x="79598" y="38727"/>
                  <a:pt x="79650" y="38702"/>
                  <a:pt x="79705" y="38713"/>
                </a:cubicBezTo>
                <a:cubicBezTo>
                  <a:pt x="80012" y="38569"/>
                  <a:pt x="80326" y="38491"/>
                  <a:pt x="80644" y="38477"/>
                </a:cubicBezTo>
                <a:close/>
                <a:moveTo>
                  <a:pt x="64293" y="38435"/>
                </a:moveTo>
                <a:lnTo>
                  <a:pt x="64461" y="38477"/>
                </a:lnTo>
                <a:cubicBezTo>
                  <a:pt x="64780" y="38491"/>
                  <a:pt x="65094" y="38569"/>
                  <a:pt x="65401" y="38713"/>
                </a:cubicBezTo>
                <a:cubicBezTo>
                  <a:pt x="65456" y="38702"/>
                  <a:pt x="65508" y="38727"/>
                  <a:pt x="65561" y="38753"/>
                </a:cubicBezTo>
                <a:lnTo>
                  <a:pt x="65562" y="38783"/>
                </a:lnTo>
                <a:cubicBezTo>
                  <a:pt x="69094" y="40330"/>
                  <a:pt x="71860" y="47642"/>
                  <a:pt x="72355" y="56831"/>
                </a:cubicBezTo>
                <a:cubicBezTo>
                  <a:pt x="72356" y="56832"/>
                  <a:pt x="72358" y="56832"/>
                  <a:pt x="72360" y="56832"/>
                </a:cubicBezTo>
                <a:lnTo>
                  <a:pt x="72365" y="57006"/>
                </a:lnTo>
                <a:cubicBezTo>
                  <a:pt x="72415" y="57794"/>
                  <a:pt x="72439" y="58598"/>
                  <a:pt x="72439" y="59414"/>
                </a:cubicBezTo>
                <a:cubicBezTo>
                  <a:pt x="72451" y="59561"/>
                  <a:pt x="72452" y="59708"/>
                  <a:pt x="72452" y="59856"/>
                </a:cubicBezTo>
                <a:cubicBezTo>
                  <a:pt x="72452" y="59956"/>
                  <a:pt x="72452" y="60055"/>
                  <a:pt x="72446" y="60154"/>
                </a:cubicBezTo>
                <a:lnTo>
                  <a:pt x="72441" y="60153"/>
                </a:lnTo>
                <a:lnTo>
                  <a:pt x="72441" y="60166"/>
                </a:lnTo>
                <a:lnTo>
                  <a:pt x="72273" y="60124"/>
                </a:lnTo>
                <a:cubicBezTo>
                  <a:pt x="71954" y="60110"/>
                  <a:pt x="71640" y="60032"/>
                  <a:pt x="71333" y="59888"/>
                </a:cubicBezTo>
                <a:cubicBezTo>
                  <a:pt x="71278" y="59899"/>
                  <a:pt x="71226" y="59874"/>
                  <a:pt x="71174" y="59848"/>
                </a:cubicBezTo>
                <a:lnTo>
                  <a:pt x="71173" y="59818"/>
                </a:lnTo>
                <a:cubicBezTo>
                  <a:pt x="67641" y="58271"/>
                  <a:pt x="64874" y="50959"/>
                  <a:pt x="64380" y="41771"/>
                </a:cubicBezTo>
                <a:cubicBezTo>
                  <a:pt x="64378" y="41769"/>
                  <a:pt x="64376" y="41769"/>
                  <a:pt x="64375" y="41769"/>
                </a:cubicBezTo>
                <a:lnTo>
                  <a:pt x="64369" y="41595"/>
                </a:lnTo>
                <a:cubicBezTo>
                  <a:pt x="64319" y="40807"/>
                  <a:pt x="64295" y="40003"/>
                  <a:pt x="64296" y="39187"/>
                </a:cubicBezTo>
                <a:cubicBezTo>
                  <a:pt x="64283" y="39040"/>
                  <a:pt x="64282" y="38893"/>
                  <a:pt x="64282" y="38745"/>
                </a:cubicBezTo>
                <a:lnTo>
                  <a:pt x="64288" y="38447"/>
                </a:lnTo>
                <a:lnTo>
                  <a:pt x="64293" y="38448"/>
                </a:lnTo>
                <a:close/>
                <a:moveTo>
                  <a:pt x="64158" y="38435"/>
                </a:moveTo>
                <a:lnTo>
                  <a:pt x="64158" y="38448"/>
                </a:lnTo>
                <a:lnTo>
                  <a:pt x="64163" y="38447"/>
                </a:lnTo>
                <a:lnTo>
                  <a:pt x="64169" y="38745"/>
                </a:lnTo>
                <a:cubicBezTo>
                  <a:pt x="64169" y="38893"/>
                  <a:pt x="64168" y="39040"/>
                  <a:pt x="64155" y="39187"/>
                </a:cubicBezTo>
                <a:cubicBezTo>
                  <a:pt x="64156" y="40003"/>
                  <a:pt x="64131" y="40807"/>
                  <a:pt x="64082" y="41595"/>
                </a:cubicBezTo>
                <a:lnTo>
                  <a:pt x="64076" y="41769"/>
                </a:lnTo>
                <a:cubicBezTo>
                  <a:pt x="64075" y="41769"/>
                  <a:pt x="64073" y="41769"/>
                  <a:pt x="64071" y="41771"/>
                </a:cubicBezTo>
                <a:cubicBezTo>
                  <a:pt x="63576" y="50959"/>
                  <a:pt x="60810" y="58271"/>
                  <a:pt x="57278" y="59818"/>
                </a:cubicBezTo>
                <a:lnTo>
                  <a:pt x="57277" y="59848"/>
                </a:lnTo>
                <a:cubicBezTo>
                  <a:pt x="57225" y="59874"/>
                  <a:pt x="57172" y="59899"/>
                  <a:pt x="57118" y="59888"/>
                </a:cubicBezTo>
                <a:cubicBezTo>
                  <a:pt x="56811" y="60032"/>
                  <a:pt x="56497" y="60110"/>
                  <a:pt x="56178" y="60124"/>
                </a:cubicBezTo>
                <a:lnTo>
                  <a:pt x="56010" y="60166"/>
                </a:lnTo>
                <a:lnTo>
                  <a:pt x="56010" y="60153"/>
                </a:lnTo>
                <a:lnTo>
                  <a:pt x="56005" y="60154"/>
                </a:lnTo>
                <a:cubicBezTo>
                  <a:pt x="55999" y="60055"/>
                  <a:pt x="55999" y="59956"/>
                  <a:pt x="55999" y="59856"/>
                </a:cubicBezTo>
                <a:cubicBezTo>
                  <a:pt x="55999" y="59708"/>
                  <a:pt x="55999" y="59561"/>
                  <a:pt x="56012" y="59414"/>
                </a:cubicBezTo>
                <a:cubicBezTo>
                  <a:pt x="56012" y="58598"/>
                  <a:pt x="56036" y="57794"/>
                  <a:pt x="56086" y="57006"/>
                </a:cubicBezTo>
                <a:lnTo>
                  <a:pt x="56091" y="56832"/>
                </a:lnTo>
                <a:cubicBezTo>
                  <a:pt x="56093" y="56832"/>
                  <a:pt x="56094" y="56832"/>
                  <a:pt x="56096" y="56831"/>
                </a:cubicBezTo>
                <a:cubicBezTo>
                  <a:pt x="56591" y="47642"/>
                  <a:pt x="59357" y="40330"/>
                  <a:pt x="62889" y="38783"/>
                </a:cubicBezTo>
                <a:lnTo>
                  <a:pt x="62890" y="38753"/>
                </a:lnTo>
                <a:cubicBezTo>
                  <a:pt x="62942" y="38727"/>
                  <a:pt x="62995" y="38702"/>
                  <a:pt x="63050" y="38713"/>
                </a:cubicBezTo>
                <a:cubicBezTo>
                  <a:pt x="63357" y="38569"/>
                  <a:pt x="63671" y="38491"/>
                  <a:pt x="63989" y="38477"/>
                </a:cubicBezTo>
                <a:close/>
                <a:moveTo>
                  <a:pt x="47638" y="38435"/>
                </a:moveTo>
                <a:lnTo>
                  <a:pt x="47806" y="38477"/>
                </a:lnTo>
                <a:cubicBezTo>
                  <a:pt x="48125" y="38491"/>
                  <a:pt x="48439" y="38569"/>
                  <a:pt x="48746" y="38713"/>
                </a:cubicBezTo>
                <a:cubicBezTo>
                  <a:pt x="48801" y="38702"/>
                  <a:pt x="48853" y="38727"/>
                  <a:pt x="48906" y="38753"/>
                </a:cubicBezTo>
                <a:lnTo>
                  <a:pt x="48907" y="38783"/>
                </a:lnTo>
                <a:cubicBezTo>
                  <a:pt x="52439" y="40330"/>
                  <a:pt x="55205" y="47642"/>
                  <a:pt x="55700" y="56831"/>
                </a:cubicBezTo>
                <a:cubicBezTo>
                  <a:pt x="55701" y="56832"/>
                  <a:pt x="55703" y="56832"/>
                  <a:pt x="55705" y="56832"/>
                </a:cubicBezTo>
                <a:lnTo>
                  <a:pt x="55710" y="57006"/>
                </a:lnTo>
                <a:cubicBezTo>
                  <a:pt x="55760" y="57794"/>
                  <a:pt x="55784" y="58598"/>
                  <a:pt x="55783" y="59414"/>
                </a:cubicBezTo>
                <a:cubicBezTo>
                  <a:pt x="55796" y="59561"/>
                  <a:pt x="55797" y="59708"/>
                  <a:pt x="55797" y="59856"/>
                </a:cubicBezTo>
                <a:cubicBezTo>
                  <a:pt x="55797" y="59956"/>
                  <a:pt x="55797" y="60055"/>
                  <a:pt x="55791" y="60154"/>
                </a:cubicBezTo>
                <a:lnTo>
                  <a:pt x="55786" y="60153"/>
                </a:lnTo>
                <a:lnTo>
                  <a:pt x="55786" y="60166"/>
                </a:lnTo>
                <a:lnTo>
                  <a:pt x="55617" y="60124"/>
                </a:lnTo>
                <a:cubicBezTo>
                  <a:pt x="55299" y="60110"/>
                  <a:pt x="54985" y="60032"/>
                  <a:pt x="54678" y="59888"/>
                </a:cubicBezTo>
                <a:cubicBezTo>
                  <a:pt x="54623" y="59899"/>
                  <a:pt x="54571" y="59874"/>
                  <a:pt x="54519" y="59848"/>
                </a:cubicBezTo>
                <a:lnTo>
                  <a:pt x="54517" y="59818"/>
                </a:lnTo>
                <a:cubicBezTo>
                  <a:pt x="50985" y="58271"/>
                  <a:pt x="48219" y="50959"/>
                  <a:pt x="47725" y="41771"/>
                </a:cubicBezTo>
                <a:cubicBezTo>
                  <a:pt x="47723" y="41769"/>
                  <a:pt x="47721" y="41769"/>
                  <a:pt x="47720" y="41769"/>
                </a:cubicBezTo>
                <a:lnTo>
                  <a:pt x="47714" y="41595"/>
                </a:lnTo>
                <a:cubicBezTo>
                  <a:pt x="47664" y="40807"/>
                  <a:pt x="47640" y="40003"/>
                  <a:pt x="47641" y="39187"/>
                </a:cubicBezTo>
                <a:cubicBezTo>
                  <a:pt x="47628" y="39040"/>
                  <a:pt x="47627" y="38893"/>
                  <a:pt x="47627" y="38745"/>
                </a:cubicBezTo>
                <a:lnTo>
                  <a:pt x="47633" y="38447"/>
                </a:lnTo>
                <a:lnTo>
                  <a:pt x="47638" y="38448"/>
                </a:lnTo>
                <a:close/>
                <a:moveTo>
                  <a:pt x="47503" y="38435"/>
                </a:moveTo>
                <a:lnTo>
                  <a:pt x="47503" y="38448"/>
                </a:lnTo>
                <a:lnTo>
                  <a:pt x="47508" y="38447"/>
                </a:lnTo>
                <a:lnTo>
                  <a:pt x="47514" y="38745"/>
                </a:lnTo>
                <a:cubicBezTo>
                  <a:pt x="47514" y="38893"/>
                  <a:pt x="47513" y="39040"/>
                  <a:pt x="47500" y="39187"/>
                </a:cubicBezTo>
                <a:cubicBezTo>
                  <a:pt x="47500" y="40003"/>
                  <a:pt x="47476" y="40807"/>
                  <a:pt x="47427" y="41595"/>
                </a:cubicBezTo>
                <a:lnTo>
                  <a:pt x="47421" y="41769"/>
                </a:lnTo>
                <a:cubicBezTo>
                  <a:pt x="47420" y="41769"/>
                  <a:pt x="47418" y="41769"/>
                  <a:pt x="47416" y="41771"/>
                </a:cubicBezTo>
                <a:cubicBezTo>
                  <a:pt x="46921" y="50959"/>
                  <a:pt x="44155" y="58271"/>
                  <a:pt x="40623" y="59818"/>
                </a:cubicBezTo>
                <a:lnTo>
                  <a:pt x="40622" y="59848"/>
                </a:lnTo>
                <a:cubicBezTo>
                  <a:pt x="40570" y="59874"/>
                  <a:pt x="40517" y="59899"/>
                  <a:pt x="40463" y="59888"/>
                </a:cubicBezTo>
                <a:cubicBezTo>
                  <a:pt x="40156" y="60032"/>
                  <a:pt x="39842" y="60110"/>
                  <a:pt x="39523" y="60124"/>
                </a:cubicBezTo>
                <a:lnTo>
                  <a:pt x="39355" y="60166"/>
                </a:lnTo>
                <a:lnTo>
                  <a:pt x="39355" y="60153"/>
                </a:lnTo>
                <a:lnTo>
                  <a:pt x="39350" y="60154"/>
                </a:lnTo>
                <a:cubicBezTo>
                  <a:pt x="39344" y="60055"/>
                  <a:pt x="39344" y="59956"/>
                  <a:pt x="39344" y="59856"/>
                </a:cubicBezTo>
                <a:cubicBezTo>
                  <a:pt x="39344" y="59708"/>
                  <a:pt x="39344" y="59561"/>
                  <a:pt x="39357" y="59414"/>
                </a:cubicBezTo>
                <a:cubicBezTo>
                  <a:pt x="39357" y="58598"/>
                  <a:pt x="39381" y="57794"/>
                  <a:pt x="39431" y="57006"/>
                </a:cubicBezTo>
                <a:lnTo>
                  <a:pt x="39436" y="56832"/>
                </a:lnTo>
                <a:cubicBezTo>
                  <a:pt x="39438" y="56832"/>
                  <a:pt x="39439" y="56832"/>
                  <a:pt x="39441" y="56831"/>
                </a:cubicBezTo>
                <a:cubicBezTo>
                  <a:pt x="39936" y="47642"/>
                  <a:pt x="42702" y="40330"/>
                  <a:pt x="46234" y="38783"/>
                </a:cubicBezTo>
                <a:lnTo>
                  <a:pt x="46235" y="38753"/>
                </a:lnTo>
                <a:cubicBezTo>
                  <a:pt x="46287" y="38727"/>
                  <a:pt x="46340" y="38702"/>
                  <a:pt x="46395" y="38713"/>
                </a:cubicBezTo>
                <a:cubicBezTo>
                  <a:pt x="46702" y="38569"/>
                  <a:pt x="47016" y="38491"/>
                  <a:pt x="47334" y="38477"/>
                </a:cubicBezTo>
                <a:close/>
                <a:moveTo>
                  <a:pt x="30983" y="38435"/>
                </a:moveTo>
                <a:lnTo>
                  <a:pt x="31151" y="38477"/>
                </a:lnTo>
                <a:cubicBezTo>
                  <a:pt x="31470" y="38491"/>
                  <a:pt x="31784" y="38569"/>
                  <a:pt x="32091" y="38713"/>
                </a:cubicBezTo>
                <a:cubicBezTo>
                  <a:pt x="32146" y="38702"/>
                  <a:pt x="32198" y="38727"/>
                  <a:pt x="32251" y="38753"/>
                </a:cubicBezTo>
                <a:lnTo>
                  <a:pt x="32252" y="38783"/>
                </a:lnTo>
                <a:cubicBezTo>
                  <a:pt x="35784" y="40330"/>
                  <a:pt x="38550" y="47642"/>
                  <a:pt x="39045" y="56831"/>
                </a:cubicBezTo>
                <a:cubicBezTo>
                  <a:pt x="39046" y="56832"/>
                  <a:pt x="39048" y="56832"/>
                  <a:pt x="39050" y="56832"/>
                </a:cubicBezTo>
                <a:lnTo>
                  <a:pt x="39055" y="57006"/>
                </a:lnTo>
                <a:cubicBezTo>
                  <a:pt x="39105" y="57794"/>
                  <a:pt x="39129" y="58598"/>
                  <a:pt x="39128" y="59414"/>
                </a:cubicBezTo>
                <a:cubicBezTo>
                  <a:pt x="39141" y="59561"/>
                  <a:pt x="39142" y="59708"/>
                  <a:pt x="39142" y="59856"/>
                </a:cubicBezTo>
                <a:cubicBezTo>
                  <a:pt x="39142" y="59956"/>
                  <a:pt x="39142" y="60055"/>
                  <a:pt x="39136" y="60154"/>
                </a:cubicBezTo>
                <a:lnTo>
                  <a:pt x="39131" y="60153"/>
                </a:lnTo>
                <a:lnTo>
                  <a:pt x="39131" y="60166"/>
                </a:lnTo>
                <a:lnTo>
                  <a:pt x="38962" y="60124"/>
                </a:lnTo>
                <a:cubicBezTo>
                  <a:pt x="38644" y="60110"/>
                  <a:pt x="38330" y="60032"/>
                  <a:pt x="38023" y="59888"/>
                </a:cubicBezTo>
                <a:cubicBezTo>
                  <a:pt x="37968" y="59899"/>
                  <a:pt x="37916" y="59874"/>
                  <a:pt x="37864" y="59848"/>
                </a:cubicBezTo>
                <a:lnTo>
                  <a:pt x="37862" y="59818"/>
                </a:lnTo>
                <a:cubicBezTo>
                  <a:pt x="34330" y="58271"/>
                  <a:pt x="31564" y="50959"/>
                  <a:pt x="31069" y="41771"/>
                </a:cubicBezTo>
                <a:cubicBezTo>
                  <a:pt x="31068" y="41769"/>
                  <a:pt x="31066" y="41769"/>
                  <a:pt x="31065" y="41769"/>
                </a:cubicBezTo>
                <a:lnTo>
                  <a:pt x="31059" y="41595"/>
                </a:lnTo>
                <a:cubicBezTo>
                  <a:pt x="31009" y="40807"/>
                  <a:pt x="30985" y="40003"/>
                  <a:pt x="30986" y="39187"/>
                </a:cubicBezTo>
                <a:cubicBezTo>
                  <a:pt x="30973" y="39040"/>
                  <a:pt x="30972" y="38893"/>
                  <a:pt x="30972" y="38745"/>
                </a:cubicBezTo>
                <a:lnTo>
                  <a:pt x="30978" y="38447"/>
                </a:lnTo>
                <a:lnTo>
                  <a:pt x="30983" y="38448"/>
                </a:lnTo>
                <a:close/>
                <a:moveTo>
                  <a:pt x="30848" y="38435"/>
                </a:moveTo>
                <a:lnTo>
                  <a:pt x="30848" y="38448"/>
                </a:lnTo>
                <a:lnTo>
                  <a:pt x="30853" y="38447"/>
                </a:lnTo>
                <a:lnTo>
                  <a:pt x="30859" y="38745"/>
                </a:lnTo>
                <a:cubicBezTo>
                  <a:pt x="30859" y="38893"/>
                  <a:pt x="30858" y="39040"/>
                  <a:pt x="30845" y="39187"/>
                </a:cubicBezTo>
                <a:cubicBezTo>
                  <a:pt x="30845" y="40003"/>
                  <a:pt x="30821" y="40807"/>
                  <a:pt x="30772" y="41595"/>
                </a:cubicBezTo>
                <a:lnTo>
                  <a:pt x="30766" y="41769"/>
                </a:lnTo>
                <a:cubicBezTo>
                  <a:pt x="30765" y="41769"/>
                  <a:pt x="30763" y="41769"/>
                  <a:pt x="30761" y="41771"/>
                </a:cubicBezTo>
                <a:cubicBezTo>
                  <a:pt x="30266" y="50959"/>
                  <a:pt x="27500" y="58271"/>
                  <a:pt x="23968" y="59818"/>
                </a:cubicBezTo>
                <a:lnTo>
                  <a:pt x="23967" y="59848"/>
                </a:lnTo>
                <a:cubicBezTo>
                  <a:pt x="23915" y="59874"/>
                  <a:pt x="23862" y="59899"/>
                  <a:pt x="23808" y="59888"/>
                </a:cubicBezTo>
                <a:cubicBezTo>
                  <a:pt x="23501" y="60032"/>
                  <a:pt x="23187" y="60110"/>
                  <a:pt x="22868" y="60124"/>
                </a:cubicBezTo>
                <a:lnTo>
                  <a:pt x="22700" y="60166"/>
                </a:lnTo>
                <a:lnTo>
                  <a:pt x="22700" y="60153"/>
                </a:lnTo>
                <a:lnTo>
                  <a:pt x="22695" y="60154"/>
                </a:lnTo>
                <a:cubicBezTo>
                  <a:pt x="22689" y="60055"/>
                  <a:pt x="22689" y="59956"/>
                  <a:pt x="22689" y="59856"/>
                </a:cubicBezTo>
                <a:cubicBezTo>
                  <a:pt x="22689" y="59708"/>
                  <a:pt x="22689" y="59561"/>
                  <a:pt x="22702" y="59414"/>
                </a:cubicBezTo>
                <a:cubicBezTo>
                  <a:pt x="22702" y="58598"/>
                  <a:pt x="22726" y="57794"/>
                  <a:pt x="22776" y="57006"/>
                </a:cubicBezTo>
                <a:lnTo>
                  <a:pt x="22781" y="56832"/>
                </a:lnTo>
                <a:cubicBezTo>
                  <a:pt x="22783" y="56832"/>
                  <a:pt x="22784" y="56832"/>
                  <a:pt x="22786" y="56831"/>
                </a:cubicBezTo>
                <a:cubicBezTo>
                  <a:pt x="23281" y="47642"/>
                  <a:pt x="26047" y="40330"/>
                  <a:pt x="29579" y="38783"/>
                </a:cubicBezTo>
                <a:lnTo>
                  <a:pt x="29580" y="38753"/>
                </a:lnTo>
                <a:cubicBezTo>
                  <a:pt x="29632" y="38727"/>
                  <a:pt x="29685" y="38702"/>
                  <a:pt x="29740" y="38713"/>
                </a:cubicBezTo>
                <a:cubicBezTo>
                  <a:pt x="30047" y="38569"/>
                  <a:pt x="30361" y="38491"/>
                  <a:pt x="30679" y="38477"/>
                </a:cubicBezTo>
                <a:close/>
                <a:moveTo>
                  <a:pt x="14328" y="38435"/>
                </a:moveTo>
                <a:lnTo>
                  <a:pt x="14496" y="38477"/>
                </a:lnTo>
                <a:cubicBezTo>
                  <a:pt x="14815" y="38491"/>
                  <a:pt x="15129" y="38569"/>
                  <a:pt x="15436" y="38713"/>
                </a:cubicBezTo>
                <a:cubicBezTo>
                  <a:pt x="15491" y="38702"/>
                  <a:pt x="15543" y="38727"/>
                  <a:pt x="15596" y="38753"/>
                </a:cubicBezTo>
                <a:lnTo>
                  <a:pt x="15597" y="38783"/>
                </a:lnTo>
                <a:cubicBezTo>
                  <a:pt x="19129" y="40330"/>
                  <a:pt x="21895" y="47642"/>
                  <a:pt x="22390" y="56831"/>
                </a:cubicBezTo>
                <a:cubicBezTo>
                  <a:pt x="22391" y="56832"/>
                  <a:pt x="22393" y="56832"/>
                  <a:pt x="22395" y="56832"/>
                </a:cubicBezTo>
                <a:lnTo>
                  <a:pt x="22400" y="57006"/>
                </a:lnTo>
                <a:cubicBezTo>
                  <a:pt x="22450" y="57794"/>
                  <a:pt x="22474" y="58598"/>
                  <a:pt x="22473" y="59414"/>
                </a:cubicBezTo>
                <a:cubicBezTo>
                  <a:pt x="22486" y="59561"/>
                  <a:pt x="22487" y="59708"/>
                  <a:pt x="22487" y="59856"/>
                </a:cubicBezTo>
                <a:cubicBezTo>
                  <a:pt x="22487" y="59956"/>
                  <a:pt x="22487" y="60055"/>
                  <a:pt x="22481" y="60154"/>
                </a:cubicBezTo>
                <a:lnTo>
                  <a:pt x="22476" y="60153"/>
                </a:lnTo>
                <a:lnTo>
                  <a:pt x="22476" y="60166"/>
                </a:lnTo>
                <a:lnTo>
                  <a:pt x="22307" y="60124"/>
                </a:lnTo>
                <a:cubicBezTo>
                  <a:pt x="21989" y="60110"/>
                  <a:pt x="21675" y="60032"/>
                  <a:pt x="21368" y="59888"/>
                </a:cubicBezTo>
                <a:cubicBezTo>
                  <a:pt x="21313" y="59899"/>
                  <a:pt x="21261" y="59874"/>
                  <a:pt x="21209" y="59848"/>
                </a:cubicBezTo>
                <a:lnTo>
                  <a:pt x="21207" y="59818"/>
                </a:lnTo>
                <a:cubicBezTo>
                  <a:pt x="17675" y="58271"/>
                  <a:pt x="14909" y="50959"/>
                  <a:pt x="14414" y="41771"/>
                </a:cubicBezTo>
                <a:cubicBezTo>
                  <a:pt x="14413" y="41769"/>
                  <a:pt x="14411" y="41769"/>
                  <a:pt x="14409" y="41769"/>
                </a:cubicBezTo>
                <a:lnTo>
                  <a:pt x="14404" y="41595"/>
                </a:lnTo>
                <a:cubicBezTo>
                  <a:pt x="14354" y="40807"/>
                  <a:pt x="14330" y="40003"/>
                  <a:pt x="14331" y="39187"/>
                </a:cubicBezTo>
                <a:cubicBezTo>
                  <a:pt x="14318" y="39040"/>
                  <a:pt x="14317" y="38893"/>
                  <a:pt x="14317" y="38745"/>
                </a:cubicBezTo>
                <a:lnTo>
                  <a:pt x="14323" y="38447"/>
                </a:lnTo>
                <a:lnTo>
                  <a:pt x="14328" y="38448"/>
                </a:lnTo>
                <a:close/>
                <a:moveTo>
                  <a:pt x="14192" y="38435"/>
                </a:moveTo>
                <a:lnTo>
                  <a:pt x="14193" y="38448"/>
                </a:lnTo>
                <a:lnTo>
                  <a:pt x="14198" y="38447"/>
                </a:lnTo>
                <a:lnTo>
                  <a:pt x="14203" y="38745"/>
                </a:lnTo>
                <a:cubicBezTo>
                  <a:pt x="14203" y="38893"/>
                  <a:pt x="14203" y="39040"/>
                  <a:pt x="14190" y="39187"/>
                </a:cubicBezTo>
                <a:cubicBezTo>
                  <a:pt x="14190" y="40003"/>
                  <a:pt x="14166" y="40807"/>
                  <a:pt x="14117" y="41595"/>
                </a:cubicBezTo>
                <a:lnTo>
                  <a:pt x="14111" y="41769"/>
                </a:lnTo>
                <a:cubicBezTo>
                  <a:pt x="14110" y="41769"/>
                  <a:pt x="14108" y="41769"/>
                  <a:pt x="14106" y="41771"/>
                </a:cubicBezTo>
                <a:cubicBezTo>
                  <a:pt x="13611" y="50959"/>
                  <a:pt x="10845" y="58271"/>
                  <a:pt x="7313" y="59818"/>
                </a:cubicBezTo>
                <a:lnTo>
                  <a:pt x="7312" y="59848"/>
                </a:lnTo>
                <a:cubicBezTo>
                  <a:pt x="7260" y="59874"/>
                  <a:pt x="7207" y="59899"/>
                  <a:pt x="7153" y="59888"/>
                </a:cubicBezTo>
                <a:cubicBezTo>
                  <a:pt x="6846" y="60032"/>
                  <a:pt x="6532" y="60110"/>
                  <a:pt x="6213" y="60124"/>
                </a:cubicBezTo>
                <a:lnTo>
                  <a:pt x="6045" y="60166"/>
                </a:lnTo>
                <a:lnTo>
                  <a:pt x="6045" y="60153"/>
                </a:lnTo>
                <a:lnTo>
                  <a:pt x="6040" y="60154"/>
                </a:lnTo>
                <a:cubicBezTo>
                  <a:pt x="6034" y="60055"/>
                  <a:pt x="6034" y="59956"/>
                  <a:pt x="6034" y="59856"/>
                </a:cubicBezTo>
                <a:cubicBezTo>
                  <a:pt x="6034" y="59708"/>
                  <a:pt x="6034" y="59561"/>
                  <a:pt x="6047" y="59414"/>
                </a:cubicBezTo>
                <a:cubicBezTo>
                  <a:pt x="6047" y="58598"/>
                  <a:pt x="6071" y="57794"/>
                  <a:pt x="6121" y="57006"/>
                </a:cubicBezTo>
                <a:lnTo>
                  <a:pt x="6126" y="56832"/>
                </a:lnTo>
                <a:cubicBezTo>
                  <a:pt x="6128" y="56832"/>
                  <a:pt x="6129" y="56832"/>
                  <a:pt x="6131" y="56831"/>
                </a:cubicBezTo>
                <a:cubicBezTo>
                  <a:pt x="6626" y="47642"/>
                  <a:pt x="9392" y="40330"/>
                  <a:pt x="12924" y="38783"/>
                </a:cubicBezTo>
                <a:lnTo>
                  <a:pt x="12925" y="38753"/>
                </a:lnTo>
                <a:cubicBezTo>
                  <a:pt x="12977" y="38727"/>
                  <a:pt x="13030" y="38702"/>
                  <a:pt x="13085" y="38713"/>
                </a:cubicBezTo>
                <a:cubicBezTo>
                  <a:pt x="13392" y="38569"/>
                  <a:pt x="13706" y="38491"/>
                  <a:pt x="14024" y="38477"/>
                </a:cubicBezTo>
                <a:close/>
                <a:moveTo>
                  <a:pt x="107375" y="19700"/>
                </a:moveTo>
                <a:cubicBezTo>
                  <a:pt x="107899" y="26811"/>
                  <a:pt x="110014" y="32448"/>
                  <a:pt x="112723" y="34001"/>
                </a:cubicBezTo>
                <a:cubicBezTo>
                  <a:pt x="112198" y="26890"/>
                  <a:pt x="110084" y="21253"/>
                  <a:pt x="107375" y="19700"/>
                </a:cubicBezTo>
                <a:close/>
                <a:moveTo>
                  <a:pt x="104351" y="19700"/>
                </a:moveTo>
                <a:cubicBezTo>
                  <a:pt x="101642" y="21253"/>
                  <a:pt x="99528" y="26890"/>
                  <a:pt x="99003" y="34001"/>
                </a:cubicBezTo>
                <a:cubicBezTo>
                  <a:pt x="101712" y="32448"/>
                  <a:pt x="103827" y="26811"/>
                  <a:pt x="104351" y="19700"/>
                </a:cubicBezTo>
                <a:close/>
                <a:moveTo>
                  <a:pt x="90720" y="19700"/>
                </a:moveTo>
                <a:cubicBezTo>
                  <a:pt x="91244" y="26811"/>
                  <a:pt x="93359" y="32448"/>
                  <a:pt x="96068" y="34001"/>
                </a:cubicBezTo>
                <a:cubicBezTo>
                  <a:pt x="95543" y="26890"/>
                  <a:pt x="93429" y="21253"/>
                  <a:pt x="90720" y="19700"/>
                </a:cubicBezTo>
                <a:close/>
                <a:moveTo>
                  <a:pt x="87696" y="19700"/>
                </a:moveTo>
                <a:cubicBezTo>
                  <a:pt x="84987" y="21253"/>
                  <a:pt x="82873" y="26890"/>
                  <a:pt x="82348" y="34001"/>
                </a:cubicBezTo>
                <a:cubicBezTo>
                  <a:pt x="85057" y="32448"/>
                  <a:pt x="87172" y="26811"/>
                  <a:pt x="87696" y="19700"/>
                </a:cubicBezTo>
                <a:close/>
                <a:moveTo>
                  <a:pt x="74065" y="19700"/>
                </a:moveTo>
                <a:cubicBezTo>
                  <a:pt x="74589" y="26811"/>
                  <a:pt x="76704" y="32448"/>
                  <a:pt x="79413" y="34001"/>
                </a:cubicBezTo>
                <a:cubicBezTo>
                  <a:pt x="78888" y="26890"/>
                  <a:pt x="76774" y="21253"/>
                  <a:pt x="74065" y="19700"/>
                </a:cubicBezTo>
                <a:close/>
                <a:moveTo>
                  <a:pt x="71041" y="19700"/>
                </a:moveTo>
                <a:cubicBezTo>
                  <a:pt x="68332" y="21253"/>
                  <a:pt x="66218" y="26890"/>
                  <a:pt x="65693" y="34001"/>
                </a:cubicBezTo>
                <a:cubicBezTo>
                  <a:pt x="68402" y="32448"/>
                  <a:pt x="70517" y="26811"/>
                  <a:pt x="71041" y="19700"/>
                </a:cubicBezTo>
                <a:close/>
                <a:moveTo>
                  <a:pt x="57410" y="19700"/>
                </a:moveTo>
                <a:cubicBezTo>
                  <a:pt x="57934" y="26811"/>
                  <a:pt x="60049" y="32448"/>
                  <a:pt x="62758" y="34001"/>
                </a:cubicBezTo>
                <a:cubicBezTo>
                  <a:pt x="62233" y="26890"/>
                  <a:pt x="60119" y="21253"/>
                  <a:pt x="57410" y="19700"/>
                </a:cubicBezTo>
                <a:close/>
                <a:moveTo>
                  <a:pt x="54386" y="19700"/>
                </a:moveTo>
                <a:cubicBezTo>
                  <a:pt x="51677" y="21253"/>
                  <a:pt x="49563" y="26890"/>
                  <a:pt x="49038" y="34001"/>
                </a:cubicBezTo>
                <a:cubicBezTo>
                  <a:pt x="51747" y="32448"/>
                  <a:pt x="53862" y="26811"/>
                  <a:pt x="54386" y="19700"/>
                </a:cubicBezTo>
                <a:close/>
                <a:moveTo>
                  <a:pt x="40755" y="19700"/>
                </a:moveTo>
                <a:cubicBezTo>
                  <a:pt x="41279" y="26811"/>
                  <a:pt x="43394" y="32448"/>
                  <a:pt x="46102" y="34001"/>
                </a:cubicBezTo>
                <a:cubicBezTo>
                  <a:pt x="45578" y="26890"/>
                  <a:pt x="43464" y="21253"/>
                  <a:pt x="40755" y="19700"/>
                </a:cubicBezTo>
                <a:close/>
                <a:moveTo>
                  <a:pt x="37731" y="19700"/>
                </a:moveTo>
                <a:cubicBezTo>
                  <a:pt x="35022" y="21253"/>
                  <a:pt x="32908" y="26890"/>
                  <a:pt x="32383" y="34001"/>
                </a:cubicBezTo>
                <a:cubicBezTo>
                  <a:pt x="35092" y="32448"/>
                  <a:pt x="37206" y="26811"/>
                  <a:pt x="37731" y="19700"/>
                </a:cubicBezTo>
                <a:close/>
                <a:moveTo>
                  <a:pt x="24100" y="19700"/>
                </a:moveTo>
                <a:cubicBezTo>
                  <a:pt x="24624" y="26811"/>
                  <a:pt x="26739" y="32448"/>
                  <a:pt x="29447" y="34001"/>
                </a:cubicBezTo>
                <a:cubicBezTo>
                  <a:pt x="28923" y="26890"/>
                  <a:pt x="26808" y="21253"/>
                  <a:pt x="24100" y="19700"/>
                </a:cubicBezTo>
                <a:close/>
                <a:moveTo>
                  <a:pt x="21076" y="19700"/>
                </a:moveTo>
                <a:cubicBezTo>
                  <a:pt x="18367" y="21253"/>
                  <a:pt x="16253" y="26890"/>
                  <a:pt x="15728" y="34001"/>
                </a:cubicBezTo>
                <a:cubicBezTo>
                  <a:pt x="18437" y="32448"/>
                  <a:pt x="20551" y="26811"/>
                  <a:pt x="21076" y="19700"/>
                </a:cubicBezTo>
                <a:close/>
                <a:moveTo>
                  <a:pt x="7445" y="19700"/>
                </a:moveTo>
                <a:cubicBezTo>
                  <a:pt x="7969" y="26811"/>
                  <a:pt x="10084" y="32448"/>
                  <a:pt x="12792" y="34001"/>
                </a:cubicBezTo>
                <a:cubicBezTo>
                  <a:pt x="12268" y="26890"/>
                  <a:pt x="10153" y="21253"/>
                  <a:pt x="7445" y="19700"/>
                </a:cubicBezTo>
                <a:close/>
                <a:moveTo>
                  <a:pt x="120000" y="17002"/>
                </a:moveTo>
                <a:lnTo>
                  <a:pt x="120000" y="20494"/>
                </a:lnTo>
                <a:cubicBezTo>
                  <a:pt x="117783" y="22717"/>
                  <a:pt x="116116" y="27799"/>
                  <a:pt x="115658" y="34001"/>
                </a:cubicBezTo>
                <a:cubicBezTo>
                  <a:pt x="117480" y="32957"/>
                  <a:pt x="119032" y="30066"/>
                  <a:pt x="120000" y="26098"/>
                </a:cubicBezTo>
                <a:lnTo>
                  <a:pt x="120000" y="31388"/>
                </a:lnTo>
                <a:cubicBezTo>
                  <a:pt x="118816" y="34512"/>
                  <a:pt x="117264" y="36684"/>
                  <a:pt x="115527" y="37451"/>
                </a:cubicBezTo>
                <a:lnTo>
                  <a:pt x="115526" y="37481"/>
                </a:lnTo>
                <a:cubicBezTo>
                  <a:pt x="115473" y="37508"/>
                  <a:pt x="115421" y="37533"/>
                  <a:pt x="115366" y="37522"/>
                </a:cubicBezTo>
                <a:cubicBezTo>
                  <a:pt x="115059" y="37667"/>
                  <a:pt x="114746" y="37746"/>
                  <a:pt x="114427" y="37759"/>
                </a:cubicBezTo>
                <a:lnTo>
                  <a:pt x="114258" y="37802"/>
                </a:lnTo>
                <a:lnTo>
                  <a:pt x="114258" y="37789"/>
                </a:lnTo>
                <a:lnTo>
                  <a:pt x="114253" y="37790"/>
                </a:lnTo>
                <a:cubicBezTo>
                  <a:pt x="114248" y="37690"/>
                  <a:pt x="114247" y="37590"/>
                  <a:pt x="114247" y="37490"/>
                </a:cubicBezTo>
                <a:cubicBezTo>
                  <a:pt x="114247" y="37341"/>
                  <a:pt x="114248" y="37192"/>
                  <a:pt x="114261" y="37044"/>
                </a:cubicBezTo>
                <a:cubicBezTo>
                  <a:pt x="114260" y="36222"/>
                  <a:pt x="114285" y="35411"/>
                  <a:pt x="114334" y="34617"/>
                </a:cubicBezTo>
                <a:lnTo>
                  <a:pt x="114340" y="34442"/>
                </a:lnTo>
                <a:cubicBezTo>
                  <a:pt x="114341" y="34442"/>
                  <a:pt x="114343" y="34441"/>
                  <a:pt x="114345" y="34440"/>
                </a:cubicBezTo>
                <a:cubicBezTo>
                  <a:pt x="114785" y="26202"/>
                  <a:pt x="117022" y="19462"/>
                  <a:pt x="120000" y="17002"/>
                </a:cubicBezTo>
                <a:close/>
                <a:moveTo>
                  <a:pt x="105975" y="15899"/>
                </a:moveTo>
                <a:lnTo>
                  <a:pt x="106143" y="15942"/>
                </a:lnTo>
                <a:cubicBezTo>
                  <a:pt x="106462" y="15955"/>
                  <a:pt x="106776" y="16034"/>
                  <a:pt x="107083" y="16179"/>
                </a:cubicBezTo>
                <a:cubicBezTo>
                  <a:pt x="107138" y="16168"/>
                  <a:pt x="107190" y="16193"/>
                  <a:pt x="107242" y="16220"/>
                </a:cubicBezTo>
                <a:lnTo>
                  <a:pt x="107243" y="16250"/>
                </a:lnTo>
                <a:cubicBezTo>
                  <a:pt x="110775" y="17809"/>
                  <a:pt x="113542" y="25178"/>
                  <a:pt x="114036" y="34440"/>
                </a:cubicBezTo>
                <a:cubicBezTo>
                  <a:pt x="114038" y="34441"/>
                  <a:pt x="114040" y="34442"/>
                  <a:pt x="114041" y="34442"/>
                </a:cubicBezTo>
                <a:lnTo>
                  <a:pt x="114047" y="34617"/>
                </a:lnTo>
                <a:cubicBezTo>
                  <a:pt x="114097" y="35411"/>
                  <a:pt x="114121" y="36222"/>
                  <a:pt x="114120" y="37044"/>
                </a:cubicBezTo>
                <a:cubicBezTo>
                  <a:pt x="114133" y="37192"/>
                  <a:pt x="114134" y="37341"/>
                  <a:pt x="114134" y="37490"/>
                </a:cubicBezTo>
                <a:cubicBezTo>
                  <a:pt x="114134" y="37590"/>
                  <a:pt x="114133" y="37690"/>
                  <a:pt x="114128" y="37790"/>
                </a:cubicBezTo>
                <a:lnTo>
                  <a:pt x="114123" y="37789"/>
                </a:lnTo>
                <a:lnTo>
                  <a:pt x="114123" y="37802"/>
                </a:lnTo>
                <a:lnTo>
                  <a:pt x="113954" y="37759"/>
                </a:lnTo>
                <a:cubicBezTo>
                  <a:pt x="113636" y="37746"/>
                  <a:pt x="113322" y="37667"/>
                  <a:pt x="113015" y="37522"/>
                </a:cubicBezTo>
                <a:cubicBezTo>
                  <a:pt x="112960" y="37533"/>
                  <a:pt x="112908" y="37508"/>
                  <a:pt x="112855" y="37481"/>
                </a:cubicBezTo>
                <a:lnTo>
                  <a:pt x="112854" y="37451"/>
                </a:lnTo>
                <a:cubicBezTo>
                  <a:pt x="109322" y="35892"/>
                  <a:pt x="106556" y="28522"/>
                  <a:pt x="106061" y="19261"/>
                </a:cubicBezTo>
                <a:cubicBezTo>
                  <a:pt x="106060" y="19260"/>
                  <a:pt x="106058" y="19259"/>
                  <a:pt x="106056" y="19259"/>
                </a:cubicBezTo>
                <a:lnTo>
                  <a:pt x="106051" y="19084"/>
                </a:lnTo>
                <a:cubicBezTo>
                  <a:pt x="106001" y="18290"/>
                  <a:pt x="105977" y="17479"/>
                  <a:pt x="105977" y="16657"/>
                </a:cubicBezTo>
                <a:cubicBezTo>
                  <a:pt x="105965" y="16509"/>
                  <a:pt x="105964" y="16360"/>
                  <a:pt x="105964" y="16211"/>
                </a:cubicBezTo>
                <a:lnTo>
                  <a:pt x="105970" y="15911"/>
                </a:lnTo>
                <a:lnTo>
                  <a:pt x="105975" y="15912"/>
                </a:lnTo>
                <a:close/>
                <a:moveTo>
                  <a:pt x="105751" y="15899"/>
                </a:moveTo>
                <a:lnTo>
                  <a:pt x="105751" y="15912"/>
                </a:lnTo>
                <a:lnTo>
                  <a:pt x="105756" y="15911"/>
                </a:lnTo>
                <a:lnTo>
                  <a:pt x="105762" y="16211"/>
                </a:lnTo>
                <a:cubicBezTo>
                  <a:pt x="105762" y="16360"/>
                  <a:pt x="105761" y="16509"/>
                  <a:pt x="105749" y="16657"/>
                </a:cubicBezTo>
                <a:cubicBezTo>
                  <a:pt x="105749" y="17479"/>
                  <a:pt x="105725" y="18290"/>
                  <a:pt x="105675" y="19084"/>
                </a:cubicBezTo>
                <a:lnTo>
                  <a:pt x="105670" y="19259"/>
                </a:lnTo>
                <a:cubicBezTo>
                  <a:pt x="105668" y="19259"/>
                  <a:pt x="105666" y="19260"/>
                  <a:pt x="105665" y="19261"/>
                </a:cubicBezTo>
                <a:cubicBezTo>
                  <a:pt x="105170" y="28522"/>
                  <a:pt x="102404" y="35892"/>
                  <a:pt x="98872" y="37451"/>
                </a:cubicBezTo>
                <a:lnTo>
                  <a:pt x="98871" y="37481"/>
                </a:lnTo>
                <a:cubicBezTo>
                  <a:pt x="98818" y="37508"/>
                  <a:pt x="98766" y="37533"/>
                  <a:pt x="98711" y="37522"/>
                </a:cubicBezTo>
                <a:cubicBezTo>
                  <a:pt x="98404" y="37667"/>
                  <a:pt x="98090" y="37746"/>
                  <a:pt x="97772" y="37759"/>
                </a:cubicBezTo>
                <a:lnTo>
                  <a:pt x="97603" y="37802"/>
                </a:lnTo>
                <a:lnTo>
                  <a:pt x="97603" y="37789"/>
                </a:lnTo>
                <a:lnTo>
                  <a:pt x="97598" y="37790"/>
                </a:lnTo>
                <a:cubicBezTo>
                  <a:pt x="97593" y="37690"/>
                  <a:pt x="97592" y="37590"/>
                  <a:pt x="97592" y="37490"/>
                </a:cubicBezTo>
                <a:cubicBezTo>
                  <a:pt x="97592" y="37341"/>
                  <a:pt x="97593" y="37192"/>
                  <a:pt x="97606" y="37044"/>
                </a:cubicBezTo>
                <a:cubicBezTo>
                  <a:pt x="97605" y="36222"/>
                  <a:pt x="97630" y="35411"/>
                  <a:pt x="97679" y="34617"/>
                </a:cubicBezTo>
                <a:lnTo>
                  <a:pt x="97685" y="34442"/>
                </a:lnTo>
                <a:cubicBezTo>
                  <a:pt x="97686" y="34442"/>
                  <a:pt x="97688" y="34441"/>
                  <a:pt x="97690" y="34440"/>
                </a:cubicBezTo>
                <a:cubicBezTo>
                  <a:pt x="98184" y="25178"/>
                  <a:pt x="100951" y="17809"/>
                  <a:pt x="104483" y="16250"/>
                </a:cubicBezTo>
                <a:lnTo>
                  <a:pt x="104484" y="16220"/>
                </a:lnTo>
                <a:cubicBezTo>
                  <a:pt x="104536" y="16193"/>
                  <a:pt x="104588" y="16168"/>
                  <a:pt x="104643" y="16179"/>
                </a:cubicBezTo>
                <a:cubicBezTo>
                  <a:pt x="104950" y="16034"/>
                  <a:pt x="105264" y="15955"/>
                  <a:pt x="105583" y="15942"/>
                </a:cubicBezTo>
                <a:close/>
                <a:moveTo>
                  <a:pt x="89320" y="15899"/>
                </a:moveTo>
                <a:lnTo>
                  <a:pt x="89488" y="15942"/>
                </a:lnTo>
                <a:cubicBezTo>
                  <a:pt x="89807" y="15955"/>
                  <a:pt x="90121" y="16034"/>
                  <a:pt x="90428" y="16179"/>
                </a:cubicBezTo>
                <a:cubicBezTo>
                  <a:pt x="90483" y="16168"/>
                  <a:pt x="90535" y="16193"/>
                  <a:pt x="90587" y="16220"/>
                </a:cubicBezTo>
                <a:lnTo>
                  <a:pt x="90588" y="16250"/>
                </a:lnTo>
                <a:cubicBezTo>
                  <a:pt x="94120" y="17809"/>
                  <a:pt x="96887" y="25178"/>
                  <a:pt x="97381" y="34440"/>
                </a:cubicBezTo>
                <a:cubicBezTo>
                  <a:pt x="97383" y="34441"/>
                  <a:pt x="97385" y="34442"/>
                  <a:pt x="97386" y="34442"/>
                </a:cubicBezTo>
                <a:lnTo>
                  <a:pt x="97392" y="34617"/>
                </a:lnTo>
                <a:cubicBezTo>
                  <a:pt x="97441" y="35411"/>
                  <a:pt x="97466" y="36222"/>
                  <a:pt x="97465" y="37044"/>
                </a:cubicBezTo>
                <a:cubicBezTo>
                  <a:pt x="97478" y="37192"/>
                  <a:pt x="97479" y="37341"/>
                  <a:pt x="97479" y="37490"/>
                </a:cubicBezTo>
                <a:cubicBezTo>
                  <a:pt x="97479" y="37590"/>
                  <a:pt x="97478" y="37690"/>
                  <a:pt x="97473" y="37790"/>
                </a:cubicBezTo>
                <a:lnTo>
                  <a:pt x="97468" y="37789"/>
                </a:lnTo>
                <a:lnTo>
                  <a:pt x="97468" y="37802"/>
                </a:lnTo>
                <a:lnTo>
                  <a:pt x="97299" y="37759"/>
                </a:lnTo>
                <a:cubicBezTo>
                  <a:pt x="96981" y="37746"/>
                  <a:pt x="96667" y="37667"/>
                  <a:pt x="96360" y="37522"/>
                </a:cubicBezTo>
                <a:cubicBezTo>
                  <a:pt x="96305" y="37533"/>
                  <a:pt x="96253" y="37508"/>
                  <a:pt x="96200" y="37481"/>
                </a:cubicBezTo>
                <a:lnTo>
                  <a:pt x="96199" y="37451"/>
                </a:lnTo>
                <a:cubicBezTo>
                  <a:pt x="92667" y="35892"/>
                  <a:pt x="89901" y="28522"/>
                  <a:pt x="89406" y="19261"/>
                </a:cubicBezTo>
                <a:cubicBezTo>
                  <a:pt x="89405" y="19260"/>
                  <a:pt x="89403" y="19259"/>
                  <a:pt x="89401" y="19259"/>
                </a:cubicBezTo>
                <a:lnTo>
                  <a:pt x="89396" y="19084"/>
                </a:lnTo>
                <a:cubicBezTo>
                  <a:pt x="89346" y="18290"/>
                  <a:pt x="89322" y="17479"/>
                  <a:pt x="89322" y="16657"/>
                </a:cubicBezTo>
                <a:cubicBezTo>
                  <a:pt x="89310" y="16509"/>
                  <a:pt x="89309" y="16360"/>
                  <a:pt x="89309" y="16211"/>
                </a:cubicBezTo>
                <a:lnTo>
                  <a:pt x="89315" y="15911"/>
                </a:lnTo>
                <a:lnTo>
                  <a:pt x="89320" y="15912"/>
                </a:lnTo>
                <a:close/>
                <a:moveTo>
                  <a:pt x="89096" y="15899"/>
                </a:moveTo>
                <a:lnTo>
                  <a:pt x="89096" y="15912"/>
                </a:lnTo>
                <a:lnTo>
                  <a:pt x="89101" y="15911"/>
                </a:lnTo>
                <a:lnTo>
                  <a:pt x="89107" y="16211"/>
                </a:lnTo>
                <a:cubicBezTo>
                  <a:pt x="89107" y="16360"/>
                  <a:pt x="89106" y="16509"/>
                  <a:pt x="89094" y="16657"/>
                </a:cubicBezTo>
                <a:cubicBezTo>
                  <a:pt x="89094" y="17479"/>
                  <a:pt x="89070" y="18290"/>
                  <a:pt x="89020" y="19084"/>
                </a:cubicBezTo>
                <a:lnTo>
                  <a:pt x="89015" y="19259"/>
                </a:lnTo>
                <a:cubicBezTo>
                  <a:pt x="89013" y="19259"/>
                  <a:pt x="89011" y="19260"/>
                  <a:pt x="89010" y="19261"/>
                </a:cubicBezTo>
                <a:cubicBezTo>
                  <a:pt x="88515" y="28522"/>
                  <a:pt x="85749" y="35892"/>
                  <a:pt x="82217" y="37451"/>
                </a:cubicBezTo>
                <a:lnTo>
                  <a:pt x="82216" y="37481"/>
                </a:lnTo>
                <a:cubicBezTo>
                  <a:pt x="82163" y="37508"/>
                  <a:pt x="82111" y="37533"/>
                  <a:pt x="82056" y="37522"/>
                </a:cubicBezTo>
                <a:cubicBezTo>
                  <a:pt x="81749" y="37667"/>
                  <a:pt x="81435" y="37746"/>
                  <a:pt x="81117" y="37759"/>
                </a:cubicBezTo>
                <a:lnTo>
                  <a:pt x="80948" y="37802"/>
                </a:lnTo>
                <a:lnTo>
                  <a:pt x="80948" y="37789"/>
                </a:lnTo>
                <a:lnTo>
                  <a:pt x="80943" y="37790"/>
                </a:lnTo>
                <a:cubicBezTo>
                  <a:pt x="80938" y="37690"/>
                  <a:pt x="80937" y="37590"/>
                  <a:pt x="80937" y="37490"/>
                </a:cubicBezTo>
                <a:cubicBezTo>
                  <a:pt x="80937" y="37341"/>
                  <a:pt x="80938" y="37192"/>
                  <a:pt x="80951" y="37044"/>
                </a:cubicBezTo>
                <a:cubicBezTo>
                  <a:pt x="80950" y="36222"/>
                  <a:pt x="80975" y="35411"/>
                  <a:pt x="81024" y="34617"/>
                </a:cubicBezTo>
                <a:lnTo>
                  <a:pt x="81030" y="34442"/>
                </a:lnTo>
                <a:cubicBezTo>
                  <a:pt x="81031" y="34442"/>
                  <a:pt x="81033" y="34441"/>
                  <a:pt x="81035" y="34440"/>
                </a:cubicBezTo>
                <a:cubicBezTo>
                  <a:pt x="81529" y="25178"/>
                  <a:pt x="84296" y="17809"/>
                  <a:pt x="87828" y="16250"/>
                </a:cubicBezTo>
                <a:lnTo>
                  <a:pt x="87829" y="16220"/>
                </a:lnTo>
                <a:cubicBezTo>
                  <a:pt x="87881" y="16193"/>
                  <a:pt x="87933" y="16168"/>
                  <a:pt x="87988" y="16179"/>
                </a:cubicBezTo>
                <a:cubicBezTo>
                  <a:pt x="88295" y="16034"/>
                  <a:pt x="88609" y="15955"/>
                  <a:pt x="88928" y="15942"/>
                </a:cubicBezTo>
                <a:close/>
                <a:moveTo>
                  <a:pt x="72665" y="15899"/>
                </a:moveTo>
                <a:lnTo>
                  <a:pt x="72833" y="15942"/>
                </a:lnTo>
                <a:cubicBezTo>
                  <a:pt x="73152" y="15955"/>
                  <a:pt x="73466" y="16034"/>
                  <a:pt x="73773" y="16179"/>
                </a:cubicBezTo>
                <a:cubicBezTo>
                  <a:pt x="73828" y="16168"/>
                  <a:pt x="73880" y="16193"/>
                  <a:pt x="73932" y="16220"/>
                </a:cubicBezTo>
                <a:lnTo>
                  <a:pt x="73933" y="16250"/>
                </a:lnTo>
                <a:cubicBezTo>
                  <a:pt x="77465" y="17809"/>
                  <a:pt x="80232" y="25178"/>
                  <a:pt x="80726" y="34440"/>
                </a:cubicBezTo>
                <a:cubicBezTo>
                  <a:pt x="80728" y="34441"/>
                  <a:pt x="80730" y="34442"/>
                  <a:pt x="80731" y="34442"/>
                </a:cubicBezTo>
                <a:lnTo>
                  <a:pt x="80737" y="34617"/>
                </a:lnTo>
                <a:cubicBezTo>
                  <a:pt x="80786" y="35411"/>
                  <a:pt x="80811" y="36222"/>
                  <a:pt x="80810" y="37044"/>
                </a:cubicBezTo>
                <a:cubicBezTo>
                  <a:pt x="80823" y="37192"/>
                  <a:pt x="80824" y="37341"/>
                  <a:pt x="80824" y="37490"/>
                </a:cubicBezTo>
                <a:cubicBezTo>
                  <a:pt x="80824" y="37590"/>
                  <a:pt x="80823" y="37690"/>
                  <a:pt x="80818" y="37790"/>
                </a:cubicBezTo>
                <a:lnTo>
                  <a:pt x="80813" y="37789"/>
                </a:lnTo>
                <a:lnTo>
                  <a:pt x="80813" y="37802"/>
                </a:lnTo>
                <a:lnTo>
                  <a:pt x="80644" y="37759"/>
                </a:lnTo>
                <a:cubicBezTo>
                  <a:pt x="80326" y="37746"/>
                  <a:pt x="80012" y="37667"/>
                  <a:pt x="79705" y="37522"/>
                </a:cubicBezTo>
                <a:cubicBezTo>
                  <a:pt x="79650" y="37533"/>
                  <a:pt x="79598" y="37508"/>
                  <a:pt x="79545" y="37481"/>
                </a:cubicBezTo>
                <a:lnTo>
                  <a:pt x="79544" y="37451"/>
                </a:lnTo>
                <a:cubicBezTo>
                  <a:pt x="76012" y="35892"/>
                  <a:pt x="73246" y="28522"/>
                  <a:pt x="72751" y="19261"/>
                </a:cubicBezTo>
                <a:cubicBezTo>
                  <a:pt x="72750" y="19260"/>
                  <a:pt x="72748" y="19259"/>
                  <a:pt x="72746" y="19259"/>
                </a:cubicBezTo>
                <a:lnTo>
                  <a:pt x="72741" y="19084"/>
                </a:lnTo>
                <a:cubicBezTo>
                  <a:pt x="72691" y="18290"/>
                  <a:pt x="72667" y="17479"/>
                  <a:pt x="72667" y="16657"/>
                </a:cubicBezTo>
                <a:cubicBezTo>
                  <a:pt x="72655" y="16509"/>
                  <a:pt x="72654" y="16360"/>
                  <a:pt x="72654" y="16211"/>
                </a:cubicBezTo>
                <a:lnTo>
                  <a:pt x="72660" y="15911"/>
                </a:lnTo>
                <a:lnTo>
                  <a:pt x="72665" y="15912"/>
                </a:lnTo>
                <a:close/>
                <a:moveTo>
                  <a:pt x="56010" y="15899"/>
                </a:moveTo>
                <a:lnTo>
                  <a:pt x="56178" y="15942"/>
                </a:lnTo>
                <a:cubicBezTo>
                  <a:pt x="56497" y="15955"/>
                  <a:pt x="56811" y="16034"/>
                  <a:pt x="57118" y="16179"/>
                </a:cubicBezTo>
                <a:cubicBezTo>
                  <a:pt x="57173" y="16168"/>
                  <a:pt x="57225" y="16193"/>
                  <a:pt x="57277" y="16220"/>
                </a:cubicBezTo>
                <a:lnTo>
                  <a:pt x="57278" y="16250"/>
                </a:lnTo>
                <a:cubicBezTo>
                  <a:pt x="60810" y="17809"/>
                  <a:pt x="63577" y="25178"/>
                  <a:pt x="64071" y="34440"/>
                </a:cubicBezTo>
                <a:cubicBezTo>
                  <a:pt x="64073" y="34441"/>
                  <a:pt x="64075" y="34442"/>
                  <a:pt x="64076" y="34442"/>
                </a:cubicBezTo>
                <a:lnTo>
                  <a:pt x="64082" y="34617"/>
                </a:lnTo>
                <a:cubicBezTo>
                  <a:pt x="64131" y="35411"/>
                  <a:pt x="64156" y="36222"/>
                  <a:pt x="64155" y="37044"/>
                </a:cubicBezTo>
                <a:cubicBezTo>
                  <a:pt x="64168" y="37192"/>
                  <a:pt x="64169" y="37341"/>
                  <a:pt x="64169" y="37490"/>
                </a:cubicBezTo>
                <a:cubicBezTo>
                  <a:pt x="64169" y="37590"/>
                  <a:pt x="64168" y="37690"/>
                  <a:pt x="64163" y="37790"/>
                </a:cubicBezTo>
                <a:lnTo>
                  <a:pt x="64158" y="37789"/>
                </a:lnTo>
                <a:lnTo>
                  <a:pt x="64158" y="37802"/>
                </a:lnTo>
                <a:lnTo>
                  <a:pt x="63989" y="37759"/>
                </a:lnTo>
                <a:cubicBezTo>
                  <a:pt x="63670" y="37746"/>
                  <a:pt x="63357" y="37667"/>
                  <a:pt x="63050" y="37522"/>
                </a:cubicBezTo>
                <a:cubicBezTo>
                  <a:pt x="62995" y="37533"/>
                  <a:pt x="62943" y="37508"/>
                  <a:pt x="62890" y="37481"/>
                </a:cubicBezTo>
                <a:lnTo>
                  <a:pt x="62889" y="37451"/>
                </a:lnTo>
                <a:cubicBezTo>
                  <a:pt x="59357" y="35892"/>
                  <a:pt x="56591" y="28522"/>
                  <a:pt x="56096" y="19261"/>
                </a:cubicBezTo>
                <a:cubicBezTo>
                  <a:pt x="56095" y="19260"/>
                  <a:pt x="56093" y="19259"/>
                  <a:pt x="56091" y="19259"/>
                </a:cubicBezTo>
                <a:lnTo>
                  <a:pt x="56086" y="19084"/>
                </a:lnTo>
                <a:cubicBezTo>
                  <a:pt x="56036" y="18290"/>
                  <a:pt x="56012" y="17479"/>
                  <a:pt x="56012" y="16657"/>
                </a:cubicBezTo>
                <a:cubicBezTo>
                  <a:pt x="55999" y="16509"/>
                  <a:pt x="55999" y="16360"/>
                  <a:pt x="55999" y="16211"/>
                </a:cubicBezTo>
                <a:lnTo>
                  <a:pt x="56005" y="15911"/>
                </a:lnTo>
                <a:lnTo>
                  <a:pt x="56010" y="15912"/>
                </a:lnTo>
                <a:close/>
                <a:moveTo>
                  <a:pt x="55786" y="15899"/>
                </a:moveTo>
                <a:lnTo>
                  <a:pt x="55786" y="15912"/>
                </a:lnTo>
                <a:lnTo>
                  <a:pt x="55791" y="15911"/>
                </a:lnTo>
                <a:lnTo>
                  <a:pt x="55797" y="16211"/>
                </a:lnTo>
                <a:cubicBezTo>
                  <a:pt x="55797" y="16360"/>
                  <a:pt x="55796" y="16509"/>
                  <a:pt x="55783" y="16657"/>
                </a:cubicBezTo>
                <a:cubicBezTo>
                  <a:pt x="55784" y="17479"/>
                  <a:pt x="55760" y="18290"/>
                  <a:pt x="55710" y="19084"/>
                </a:cubicBezTo>
                <a:lnTo>
                  <a:pt x="55705" y="19259"/>
                </a:lnTo>
                <a:cubicBezTo>
                  <a:pt x="55703" y="19259"/>
                  <a:pt x="55701" y="19260"/>
                  <a:pt x="55700" y="19261"/>
                </a:cubicBezTo>
                <a:cubicBezTo>
                  <a:pt x="55205" y="28522"/>
                  <a:pt x="52439" y="35892"/>
                  <a:pt x="48907" y="37451"/>
                </a:cubicBezTo>
                <a:lnTo>
                  <a:pt x="48906" y="37481"/>
                </a:lnTo>
                <a:cubicBezTo>
                  <a:pt x="48853" y="37508"/>
                  <a:pt x="48801" y="37533"/>
                  <a:pt x="48746" y="37522"/>
                </a:cubicBezTo>
                <a:cubicBezTo>
                  <a:pt x="48439" y="37667"/>
                  <a:pt x="48125" y="37746"/>
                  <a:pt x="47807" y="37759"/>
                </a:cubicBezTo>
                <a:lnTo>
                  <a:pt x="47638" y="37802"/>
                </a:lnTo>
                <a:lnTo>
                  <a:pt x="47638" y="37789"/>
                </a:lnTo>
                <a:lnTo>
                  <a:pt x="47633" y="37790"/>
                </a:lnTo>
                <a:cubicBezTo>
                  <a:pt x="47628" y="37690"/>
                  <a:pt x="47627" y="37590"/>
                  <a:pt x="47627" y="37490"/>
                </a:cubicBezTo>
                <a:cubicBezTo>
                  <a:pt x="47627" y="37341"/>
                  <a:pt x="47628" y="37192"/>
                  <a:pt x="47641" y="37044"/>
                </a:cubicBezTo>
                <a:cubicBezTo>
                  <a:pt x="47640" y="36222"/>
                  <a:pt x="47664" y="35411"/>
                  <a:pt x="47714" y="34617"/>
                </a:cubicBezTo>
                <a:lnTo>
                  <a:pt x="47720" y="34442"/>
                </a:lnTo>
                <a:cubicBezTo>
                  <a:pt x="47721" y="34442"/>
                  <a:pt x="47723" y="34441"/>
                  <a:pt x="47725" y="34440"/>
                </a:cubicBezTo>
                <a:cubicBezTo>
                  <a:pt x="48219" y="25178"/>
                  <a:pt x="50985" y="17809"/>
                  <a:pt x="54517" y="16250"/>
                </a:cubicBezTo>
                <a:lnTo>
                  <a:pt x="54519" y="16220"/>
                </a:lnTo>
                <a:cubicBezTo>
                  <a:pt x="54571" y="16193"/>
                  <a:pt x="54623" y="16168"/>
                  <a:pt x="54678" y="16179"/>
                </a:cubicBezTo>
                <a:cubicBezTo>
                  <a:pt x="54985" y="16034"/>
                  <a:pt x="55299" y="15955"/>
                  <a:pt x="55618" y="15942"/>
                </a:cubicBezTo>
                <a:close/>
                <a:moveTo>
                  <a:pt x="39355" y="15899"/>
                </a:moveTo>
                <a:lnTo>
                  <a:pt x="39523" y="15942"/>
                </a:lnTo>
                <a:cubicBezTo>
                  <a:pt x="39842" y="15955"/>
                  <a:pt x="40156" y="16034"/>
                  <a:pt x="40463" y="16179"/>
                </a:cubicBezTo>
                <a:cubicBezTo>
                  <a:pt x="40518" y="16168"/>
                  <a:pt x="40570" y="16193"/>
                  <a:pt x="40622" y="16220"/>
                </a:cubicBezTo>
                <a:lnTo>
                  <a:pt x="40623" y="16250"/>
                </a:lnTo>
                <a:cubicBezTo>
                  <a:pt x="44155" y="17809"/>
                  <a:pt x="46921" y="25178"/>
                  <a:pt x="47416" y="34440"/>
                </a:cubicBezTo>
                <a:cubicBezTo>
                  <a:pt x="47418" y="34441"/>
                  <a:pt x="47420" y="34442"/>
                  <a:pt x="47421" y="34442"/>
                </a:cubicBezTo>
                <a:lnTo>
                  <a:pt x="47427" y="34617"/>
                </a:lnTo>
                <a:cubicBezTo>
                  <a:pt x="47476" y="35411"/>
                  <a:pt x="47500" y="36222"/>
                  <a:pt x="47500" y="37044"/>
                </a:cubicBezTo>
                <a:cubicBezTo>
                  <a:pt x="47513" y="37192"/>
                  <a:pt x="47514" y="37341"/>
                  <a:pt x="47514" y="37490"/>
                </a:cubicBezTo>
                <a:cubicBezTo>
                  <a:pt x="47514" y="37590"/>
                  <a:pt x="47513" y="37690"/>
                  <a:pt x="47508" y="37790"/>
                </a:cubicBezTo>
                <a:lnTo>
                  <a:pt x="47503" y="37789"/>
                </a:lnTo>
                <a:lnTo>
                  <a:pt x="47503" y="37802"/>
                </a:lnTo>
                <a:lnTo>
                  <a:pt x="47334" y="37759"/>
                </a:lnTo>
                <a:cubicBezTo>
                  <a:pt x="47015" y="37746"/>
                  <a:pt x="46702" y="37667"/>
                  <a:pt x="46395" y="37522"/>
                </a:cubicBezTo>
                <a:cubicBezTo>
                  <a:pt x="46340" y="37533"/>
                  <a:pt x="46288" y="37508"/>
                  <a:pt x="46235" y="37481"/>
                </a:cubicBezTo>
                <a:lnTo>
                  <a:pt x="46234" y="37451"/>
                </a:lnTo>
                <a:cubicBezTo>
                  <a:pt x="42702" y="35892"/>
                  <a:pt x="39936" y="28522"/>
                  <a:pt x="39441" y="19261"/>
                </a:cubicBezTo>
                <a:cubicBezTo>
                  <a:pt x="39439" y="19260"/>
                  <a:pt x="39438" y="19259"/>
                  <a:pt x="39436" y="19259"/>
                </a:cubicBezTo>
                <a:lnTo>
                  <a:pt x="39431" y="19084"/>
                </a:lnTo>
                <a:cubicBezTo>
                  <a:pt x="39381" y="18290"/>
                  <a:pt x="39357" y="17479"/>
                  <a:pt x="39357" y="16657"/>
                </a:cubicBezTo>
                <a:cubicBezTo>
                  <a:pt x="39344" y="16509"/>
                  <a:pt x="39344" y="16360"/>
                  <a:pt x="39344" y="16211"/>
                </a:cubicBezTo>
                <a:lnTo>
                  <a:pt x="39350" y="15911"/>
                </a:lnTo>
                <a:lnTo>
                  <a:pt x="39355" y="15912"/>
                </a:lnTo>
                <a:close/>
                <a:moveTo>
                  <a:pt x="39131" y="15899"/>
                </a:moveTo>
                <a:lnTo>
                  <a:pt x="39131" y="15912"/>
                </a:lnTo>
                <a:lnTo>
                  <a:pt x="39136" y="15911"/>
                </a:lnTo>
                <a:lnTo>
                  <a:pt x="39142" y="16211"/>
                </a:lnTo>
                <a:cubicBezTo>
                  <a:pt x="39142" y="16360"/>
                  <a:pt x="39141" y="16509"/>
                  <a:pt x="39128" y="16657"/>
                </a:cubicBezTo>
                <a:cubicBezTo>
                  <a:pt x="39129" y="17479"/>
                  <a:pt x="39105" y="18290"/>
                  <a:pt x="39055" y="19084"/>
                </a:cubicBezTo>
                <a:lnTo>
                  <a:pt x="39050" y="19259"/>
                </a:lnTo>
                <a:cubicBezTo>
                  <a:pt x="39048" y="19259"/>
                  <a:pt x="39046" y="19260"/>
                  <a:pt x="39045" y="19261"/>
                </a:cubicBezTo>
                <a:cubicBezTo>
                  <a:pt x="38550" y="28522"/>
                  <a:pt x="35784" y="35892"/>
                  <a:pt x="32252" y="37451"/>
                </a:cubicBezTo>
                <a:lnTo>
                  <a:pt x="32251" y="37481"/>
                </a:lnTo>
                <a:cubicBezTo>
                  <a:pt x="32198" y="37508"/>
                  <a:pt x="32146" y="37533"/>
                  <a:pt x="32091" y="37522"/>
                </a:cubicBezTo>
                <a:cubicBezTo>
                  <a:pt x="31784" y="37667"/>
                  <a:pt x="31470" y="37746"/>
                  <a:pt x="31152" y="37759"/>
                </a:cubicBezTo>
                <a:lnTo>
                  <a:pt x="30983" y="37802"/>
                </a:lnTo>
                <a:lnTo>
                  <a:pt x="30983" y="37789"/>
                </a:lnTo>
                <a:lnTo>
                  <a:pt x="30978" y="37790"/>
                </a:lnTo>
                <a:cubicBezTo>
                  <a:pt x="30972" y="37690"/>
                  <a:pt x="30972" y="37590"/>
                  <a:pt x="30972" y="37490"/>
                </a:cubicBezTo>
                <a:cubicBezTo>
                  <a:pt x="30972" y="37341"/>
                  <a:pt x="30973" y="37192"/>
                  <a:pt x="30986" y="37044"/>
                </a:cubicBezTo>
                <a:cubicBezTo>
                  <a:pt x="30985" y="36222"/>
                  <a:pt x="31009" y="35411"/>
                  <a:pt x="31059" y="34617"/>
                </a:cubicBezTo>
                <a:lnTo>
                  <a:pt x="31065" y="34442"/>
                </a:lnTo>
                <a:cubicBezTo>
                  <a:pt x="31066" y="34442"/>
                  <a:pt x="31068" y="34441"/>
                  <a:pt x="31069" y="34440"/>
                </a:cubicBezTo>
                <a:cubicBezTo>
                  <a:pt x="31564" y="25178"/>
                  <a:pt x="34330" y="17809"/>
                  <a:pt x="37862" y="16250"/>
                </a:cubicBezTo>
                <a:lnTo>
                  <a:pt x="37864" y="16220"/>
                </a:lnTo>
                <a:cubicBezTo>
                  <a:pt x="37916" y="16193"/>
                  <a:pt x="37968" y="16168"/>
                  <a:pt x="38023" y="16179"/>
                </a:cubicBezTo>
                <a:cubicBezTo>
                  <a:pt x="38330" y="16034"/>
                  <a:pt x="38644" y="15955"/>
                  <a:pt x="38963" y="15942"/>
                </a:cubicBezTo>
                <a:close/>
                <a:moveTo>
                  <a:pt x="22700" y="15899"/>
                </a:moveTo>
                <a:lnTo>
                  <a:pt x="22868" y="15942"/>
                </a:lnTo>
                <a:cubicBezTo>
                  <a:pt x="23187" y="15955"/>
                  <a:pt x="23501" y="16034"/>
                  <a:pt x="23808" y="16179"/>
                </a:cubicBezTo>
                <a:cubicBezTo>
                  <a:pt x="23862" y="16168"/>
                  <a:pt x="23915" y="16193"/>
                  <a:pt x="23967" y="16220"/>
                </a:cubicBezTo>
                <a:lnTo>
                  <a:pt x="23968" y="16250"/>
                </a:lnTo>
                <a:cubicBezTo>
                  <a:pt x="27500" y="17809"/>
                  <a:pt x="30266" y="25178"/>
                  <a:pt x="30761" y="34440"/>
                </a:cubicBezTo>
                <a:cubicBezTo>
                  <a:pt x="30763" y="34441"/>
                  <a:pt x="30765" y="34442"/>
                  <a:pt x="30766" y="34442"/>
                </a:cubicBezTo>
                <a:lnTo>
                  <a:pt x="30772" y="34617"/>
                </a:lnTo>
                <a:cubicBezTo>
                  <a:pt x="30821" y="35411"/>
                  <a:pt x="30845" y="36222"/>
                  <a:pt x="30845" y="37044"/>
                </a:cubicBezTo>
                <a:cubicBezTo>
                  <a:pt x="30858" y="37192"/>
                  <a:pt x="30859" y="37341"/>
                  <a:pt x="30859" y="37490"/>
                </a:cubicBezTo>
                <a:cubicBezTo>
                  <a:pt x="30859" y="37590"/>
                  <a:pt x="30858" y="37690"/>
                  <a:pt x="30853" y="37790"/>
                </a:cubicBezTo>
                <a:lnTo>
                  <a:pt x="30848" y="37789"/>
                </a:lnTo>
                <a:lnTo>
                  <a:pt x="30848" y="37802"/>
                </a:lnTo>
                <a:lnTo>
                  <a:pt x="30679" y="37759"/>
                </a:lnTo>
                <a:cubicBezTo>
                  <a:pt x="30360" y="37746"/>
                  <a:pt x="30047" y="37667"/>
                  <a:pt x="29740" y="37522"/>
                </a:cubicBezTo>
                <a:cubicBezTo>
                  <a:pt x="29685" y="37533"/>
                  <a:pt x="29632" y="37508"/>
                  <a:pt x="29580" y="37481"/>
                </a:cubicBezTo>
                <a:lnTo>
                  <a:pt x="29579" y="37451"/>
                </a:lnTo>
                <a:cubicBezTo>
                  <a:pt x="26047" y="35892"/>
                  <a:pt x="23281" y="28522"/>
                  <a:pt x="22786" y="19261"/>
                </a:cubicBezTo>
                <a:cubicBezTo>
                  <a:pt x="22784" y="19260"/>
                  <a:pt x="22783" y="19259"/>
                  <a:pt x="22781" y="19259"/>
                </a:cubicBezTo>
                <a:lnTo>
                  <a:pt x="22776" y="19084"/>
                </a:lnTo>
                <a:cubicBezTo>
                  <a:pt x="22726" y="18290"/>
                  <a:pt x="22702" y="17479"/>
                  <a:pt x="22702" y="16657"/>
                </a:cubicBezTo>
                <a:cubicBezTo>
                  <a:pt x="22689" y="16509"/>
                  <a:pt x="22689" y="16360"/>
                  <a:pt x="22689" y="16211"/>
                </a:cubicBezTo>
                <a:lnTo>
                  <a:pt x="22695" y="15911"/>
                </a:lnTo>
                <a:lnTo>
                  <a:pt x="22700" y="15912"/>
                </a:lnTo>
                <a:close/>
                <a:moveTo>
                  <a:pt x="22476" y="15899"/>
                </a:moveTo>
                <a:lnTo>
                  <a:pt x="22476" y="15912"/>
                </a:lnTo>
                <a:lnTo>
                  <a:pt x="22481" y="15911"/>
                </a:lnTo>
                <a:lnTo>
                  <a:pt x="22487" y="16211"/>
                </a:lnTo>
                <a:cubicBezTo>
                  <a:pt x="22487" y="16360"/>
                  <a:pt x="22486" y="16509"/>
                  <a:pt x="22473" y="16657"/>
                </a:cubicBezTo>
                <a:cubicBezTo>
                  <a:pt x="22474" y="17479"/>
                  <a:pt x="22450" y="18290"/>
                  <a:pt x="22400" y="19084"/>
                </a:cubicBezTo>
                <a:lnTo>
                  <a:pt x="22395" y="19259"/>
                </a:lnTo>
                <a:cubicBezTo>
                  <a:pt x="22393" y="19259"/>
                  <a:pt x="22391" y="19260"/>
                  <a:pt x="22390" y="19261"/>
                </a:cubicBezTo>
                <a:cubicBezTo>
                  <a:pt x="21895" y="28522"/>
                  <a:pt x="19129" y="35892"/>
                  <a:pt x="15597" y="37451"/>
                </a:cubicBezTo>
                <a:lnTo>
                  <a:pt x="15596" y="37481"/>
                </a:lnTo>
                <a:cubicBezTo>
                  <a:pt x="15543" y="37508"/>
                  <a:pt x="15491" y="37533"/>
                  <a:pt x="15436" y="37522"/>
                </a:cubicBezTo>
                <a:cubicBezTo>
                  <a:pt x="15129" y="37667"/>
                  <a:pt x="14815" y="37746"/>
                  <a:pt x="14497" y="37759"/>
                </a:cubicBezTo>
                <a:lnTo>
                  <a:pt x="14328" y="37802"/>
                </a:lnTo>
                <a:lnTo>
                  <a:pt x="14328" y="37789"/>
                </a:lnTo>
                <a:lnTo>
                  <a:pt x="14323" y="37790"/>
                </a:lnTo>
                <a:cubicBezTo>
                  <a:pt x="14317" y="37690"/>
                  <a:pt x="14317" y="37590"/>
                  <a:pt x="14317" y="37490"/>
                </a:cubicBezTo>
                <a:cubicBezTo>
                  <a:pt x="14317" y="37341"/>
                  <a:pt x="14318" y="37192"/>
                  <a:pt x="14331" y="37044"/>
                </a:cubicBezTo>
                <a:cubicBezTo>
                  <a:pt x="14330" y="36222"/>
                  <a:pt x="14354" y="35411"/>
                  <a:pt x="14404" y="34617"/>
                </a:cubicBezTo>
                <a:lnTo>
                  <a:pt x="14409" y="34442"/>
                </a:lnTo>
                <a:cubicBezTo>
                  <a:pt x="14411" y="34442"/>
                  <a:pt x="14413" y="34441"/>
                  <a:pt x="14414" y="34440"/>
                </a:cubicBezTo>
                <a:cubicBezTo>
                  <a:pt x="14909" y="25178"/>
                  <a:pt x="17675" y="17809"/>
                  <a:pt x="21207" y="16250"/>
                </a:cubicBezTo>
                <a:lnTo>
                  <a:pt x="21209" y="16220"/>
                </a:lnTo>
                <a:cubicBezTo>
                  <a:pt x="21261" y="16193"/>
                  <a:pt x="21313" y="16168"/>
                  <a:pt x="21368" y="16179"/>
                </a:cubicBezTo>
                <a:cubicBezTo>
                  <a:pt x="21675" y="16034"/>
                  <a:pt x="21989" y="15955"/>
                  <a:pt x="22308" y="15942"/>
                </a:cubicBezTo>
                <a:close/>
                <a:moveTo>
                  <a:pt x="6045" y="15899"/>
                </a:moveTo>
                <a:lnTo>
                  <a:pt x="6213" y="15942"/>
                </a:lnTo>
                <a:cubicBezTo>
                  <a:pt x="6532" y="15955"/>
                  <a:pt x="6846" y="16034"/>
                  <a:pt x="7153" y="16179"/>
                </a:cubicBezTo>
                <a:cubicBezTo>
                  <a:pt x="7207" y="16168"/>
                  <a:pt x="7260" y="16193"/>
                  <a:pt x="7312" y="16220"/>
                </a:cubicBezTo>
                <a:lnTo>
                  <a:pt x="7313" y="16250"/>
                </a:lnTo>
                <a:cubicBezTo>
                  <a:pt x="10845" y="17809"/>
                  <a:pt x="13611" y="25178"/>
                  <a:pt x="14106" y="34440"/>
                </a:cubicBezTo>
                <a:cubicBezTo>
                  <a:pt x="14108" y="34441"/>
                  <a:pt x="14110" y="34442"/>
                  <a:pt x="14111" y="34442"/>
                </a:cubicBezTo>
                <a:lnTo>
                  <a:pt x="14117" y="34617"/>
                </a:lnTo>
                <a:cubicBezTo>
                  <a:pt x="14166" y="35411"/>
                  <a:pt x="14190" y="36222"/>
                  <a:pt x="14190" y="37044"/>
                </a:cubicBezTo>
                <a:cubicBezTo>
                  <a:pt x="14203" y="37192"/>
                  <a:pt x="14204" y="37341"/>
                  <a:pt x="14204" y="37490"/>
                </a:cubicBezTo>
                <a:cubicBezTo>
                  <a:pt x="14204" y="37590"/>
                  <a:pt x="14203" y="37690"/>
                  <a:pt x="14198" y="37790"/>
                </a:cubicBezTo>
                <a:lnTo>
                  <a:pt x="14193" y="37789"/>
                </a:lnTo>
                <a:lnTo>
                  <a:pt x="14193" y="37802"/>
                </a:lnTo>
                <a:lnTo>
                  <a:pt x="14024" y="37759"/>
                </a:lnTo>
                <a:cubicBezTo>
                  <a:pt x="13705" y="37746"/>
                  <a:pt x="13392" y="37667"/>
                  <a:pt x="13085" y="37522"/>
                </a:cubicBezTo>
                <a:cubicBezTo>
                  <a:pt x="13030" y="37533"/>
                  <a:pt x="12977" y="37508"/>
                  <a:pt x="12925" y="37481"/>
                </a:cubicBezTo>
                <a:lnTo>
                  <a:pt x="12924" y="37451"/>
                </a:lnTo>
                <a:cubicBezTo>
                  <a:pt x="9392" y="35892"/>
                  <a:pt x="6626" y="28522"/>
                  <a:pt x="6131" y="19261"/>
                </a:cubicBezTo>
                <a:cubicBezTo>
                  <a:pt x="6129" y="19260"/>
                  <a:pt x="6128" y="19259"/>
                  <a:pt x="6126" y="19259"/>
                </a:cubicBezTo>
                <a:lnTo>
                  <a:pt x="6121" y="19084"/>
                </a:lnTo>
                <a:cubicBezTo>
                  <a:pt x="6071" y="18290"/>
                  <a:pt x="6047" y="17479"/>
                  <a:pt x="6047" y="16657"/>
                </a:cubicBezTo>
                <a:cubicBezTo>
                  <a:pt x="6034" y="16509"/>
                  <a:pt x="6034" y="16360"/>
                  <a:pt x="6034" y="16211"/>
                </a:cubicBezTo>
                <a:lnTo>
                  <a:pt x="6040" y="15911"/>
                </a:lnTo>
                <a:lnTo>
                  <a:pt x="6045" y="15912"/>
                </a:lnTo>
                <a:close/>
                <a:moveTo>
                  <a:pt x="72441" y="15899"/>
                </a:moveTo>
                <a:lnTo>
                  <a:pt x="72441" y="15912"/>
                </a:lnTo>
                <a:lnTo>
                  <a:pt x="72446" y="15911"/>
                </a:lnTo>
                <a:lnTo>
                  <a:pt x="72452" y="16211"/>
                </a:lnTo>
                <a:cubicBezTo>
                  <a:pt x="72452" y="16360"/>
                  <a:pt x="72451" y="16509"/>
                  <a:pt x="72439" y="16657"/>
                </a:cubicBezTo>
                <a:cubicBezTo>
                  <a:pt x="72439" y="17479"/>
                  <a:pt x="72415" y="18290"/>
                  <a:pt x="72365" y="19084"/>
                </a:cubicBezTo>
                <a:lnTo>
                  <a:pt x="72360" y="19259"/>
                </a:lnTo>
                <a:cubicBezTo>
                  <a:pt x="72358" y="19259"/>
                  <a:pt x="72356" y="19260"/>
                  <a:pt x="72355" y="19261"/>
                </a:cubicBezTo>
                <a:cubicBezTo>
                  <a:pt x="71860" y="28522"/>
                  <a:pt x="69094" y="35892"/>
                  <a:pt x="65562" y="37451"/>
                </a:cubicBezTo>
                <a:lnTo>
                  <a:pt x="65561" y="37481"/>
                </a:lnTo>
                <a:cubicBezTo>
                  <a:pt x="65508" y="37508"/>
                  <a:pt x="65456" y="37533"/>
                  <a:pt x="65401" y="37522"/>
                </a:cubicBezTo>
                <a:cubicBezTo>
                  <a:pt x="65094" y="37667"/>
                  <a:pt x="64780" y="37746"/>
                  <a:pt x="64462" y="37759"/>
                </a:cubicBezTo>
                <a:lnTo>
                  <a:pt x="64293" y="37802"/>
                </a:lnTo>
                <a:lnTo>
                  <a:pt x="64293" y="37789"/>
                </a:lnTo>
                <a:lnTo>
                  <a:pt x="64288" y="37790"/>
                </a:lnTo>
                <a:cubicBezTo>
                  <a:pt x="64283" y="37690"/>
                  <a:pt x="64282" y="37590"/>
                  <a:pt x="64282" y="37490"/>
                </a:cubicBezTo>
                <a:cubicBezTo>
                  <a:pt x="64282" y="37341"/>
                  <a:pt x="64283" y="37192"/>
                  <a:pt x="64296" y="37044"/>
                </a:cubicBezTo>
                <a:cubicBezTo>
                  <a:pt x="64295" y="36222"/>
                  <a:pt x="64319" y="35411"/>
                  <a:pt x="64369" y="34617"/>
                </a:cubicBezTo>
                <a:lnTo>
                  <a:pt x="64375" y="34442"/>
                </a:lnTo>
                <a:cubicBezTo>
                  <a:pt x="64376" y="34442"/>
                  <a:pt x="64378" y="34441"/>
                  <a:pt x="64380" y="34440"/>
                </a:cubicBezTo>
                <a:cubicBezTo>
                  <a:pt x="64874" y="25178"/>
                  <a:pt x="67641" y="17809"/>
                  <a:pt x="71173" y="16250"/>
                </a:cubicBezTo>
                <a:lnTo>
                  <a:pt x="71174" y="16220"/>
                </a:lnTo>
                <a:cubicBezTo>
                  <a:pt x="71226" y="16193"/>
                  <a:pt x="71278" y="16168"/>
                  <a:pt x="71333" y="16179"/>
                </a:cubicBezTo>
                <a:cubicBezTo>
                  <a:pt x="71640" y="16034"/>
                  <a:pt x="71954" y="15955"/>
                  <a:pt x="72273" y="15942"/>
                </a:cubicBezTo>
                <a:close/>
                <a:moveTo>
                  <a:pt x="5821" y="15899"/>
                </a:moveTo>
                <a:lnTo>
                  <a:pt x="5821" y="15912"/>
                </a:lnTo>
                <a:lnTo>
                  <a:pt x="5826" y="15911"/>
                </a:lnTo>
                <a:lnTo>
                  <a:pt x="5832" y="16211"/>
                </a:lnTo>
                <a:cubicBezTo>
                  <a:pt x="5832" y="16360"/>
                  <a:pt x="5831" y="16509"/>
                  <a:pt x="5818" y="16657"/>
                </a:cubicBezTo>
                <a:cubicBezTo>
                  <a:pt x="5819" y="17479"/>
                  <a:pt x="5795" y="18290"/>
                  <a:pt x="5745" y="19084"/>
                </a:cubicBezTo>
                <a:lnTo>
                  <a:pt x="5740" y="19259"/>
                </a:lnTo>
                <a:cubicBezTo>
                  <a:pt x="5738" y="19259"/>
                  <a:pt x="5736" y="19260"/>
                  <a:pt x="5735" y="19261"/>
                </a:cubicBezTo>
                <a:cubicBezTo>
                  <a:pt x="5291" y="27571"/>
                  <a:pt x="3018" y="34358"/>
                  <a:pt x="0" y="36752"/>
                </a:cubicBezTo>
                <a:lnTo>
                  <a:pt x="0" y="33279"/>
                </a:lnTo>
                <a:cubicBezTo>
                  <a:pt x="2256" y="31105"/>
                  <a:pt x="3958" y="25976"/>
                  <a:pt x="4421" y="19700"/>
                </a:cubicBezTo>
                <a:cubicBezTo>
                  <a:pt x="2548" y="20773"/>
                  <a:pt x="960" y="23799"/>
                  <a:pt x="0" y="27939"/>
                </a:cubicBezTo>
                <a:lnTo>
                  <a:pt x="0" y="22511"/>
                </a:lnTo>
                <a:cubicBezTo>
                  <a:pt x="1195" y="19285"/>
                  <a:pt x="2777" y="17034"/>
                  <a:pt x="4552" y="16250"/>
                </a:cubicBezTo>
                <a:lnTo>
                  <a:pt x="4554" y="16220"/>
                </a:lnTo>
                <a:cubicBezTo>
                  <a:pt x="4606" y="16193"/>
                  <a:pt x="4658" y="16168"/>
                  <a:pt x="4713" y="16179"/>
                </a:cubicBezTo>
                <a:cubicBezTo>
                  <a:pt x="5020" y="16034"/>
                  <a:pt x="5334" y="15955"/>
                  <a:pt x="5653" y="15942"/>
                </a:cubicBezTo>
                <a:close/>
                <a:moveTo>
                  <a:pt x="117805" y="0"/>
                </a:moveTo>
                <a:lnTo>
                  <a:pt x="119882" y="0"/>
                </a:lnTo>
                <a:cubicBezTo>
                  <a:pt x="119926" y="73"/>
                  <a:pt x="119963" y="167"/>
                  <a:pt x="120000" y="262"/>
                </a:cubicBezTo>
                <a:lnTo>
                  <a:pt x="120000" y="5512"/>
                </a:lnTo>
                <a:cubicBezTo>
                  <a:pt x="119445" y="3254"/>
                  <a:pt x="118698" y="1348"/>
                  <a:pt x="117805" y="0"/>
                </a:cubicBezTo>
                <a:close/>
                <a:moveTo>
                  <a:pt x="114573" y="0"/>
                </a:moveTo>
                <a:lnTo>
                  <a:pt x="115897" y="0"/>
                </a:lnTo>
                <a:cubicBezTo>
                  <a:pt x="116557" y="5082"/>
                  <a:pt x="118070" y="9151"/>
                  <a:pt x="120000" y="11071"/>
                </a:cubicBezTo>
                <a:lnTo>
                  <a:pt x="120000" y="14536"/>
                </a:lnTo>
                <a:cubicBezTo>
                  <a:pt x="117366" y="12377"/>
                  <a:pt x="115312" y="6896"/>
                  <a:pt x="114573" y="0"/>
                </a:cubicBezTo>
                <a:close/>
                <a:moveTo>
                  <a:pt x="108497" y="0"/>
                </a:moveTo>
                <a:lnTo>
                  <a:pt x="110552" y="0"/>
                </a:lnTo>
                <a:cubicBezTo>
                  <a:pt x="108923" y="2572"/>
                  <a:pt x="107748" y="6846"/>
                  <a:pt x="107375" y="11859"/>
                </a:cubicBezTo>
                <a:cubicBezTo>
                  <a:pt x="109777" y="10493"/>
                  <a:pt x="111712" y="5939"/>
                  <a:pt x="112479" y="0"/>
                </a:cubicBezTo>
                <a:lnTo>
                  <a:pt x="113798" y="0"/>
                </a:lnTo>
                <a:cubicBezTo>
                  <a:pt x="112963" y="7869"/>
                  <a:pt x="110412" y="13894"/>
                  <a:pt x="107243" y="15282"/>
                </a:cubicBezTo>
                <a:lnTo>
                  <a:pt x="107242" y="15312"/>
                </a:lnTo>
                <a:cubicBezTo>
                  <a:pt x="107190" y="15338"/>
                  <a:pt x="107138" y="15363"/>
                  <a:pt x="107083" y="15352"/>
                </a:cubicBezTo>
                <a:cubicBezTo>
                  <a:pt x="106776" y="15496"/>
                  <a:pt x="106462" y="15574"/>
                  <a:pt x="106143" y="15588"/>
                </a:cubicBezTo>
                <a:lnTo>
                  <a:pt x="105975" y="15630"/>
                </a:lnTo>
                <a:lnTo>
                  <a:pt x="105975" y="15617"/>
                </a:lnTo>
                <a:lnTo>
                  <a:pt x="105970" y="15618"/>
                </a:lnTo>
                <a:cubicBezTo>
                  <a:pt x="105964" y="15519"/>
                  <a:pt x="105964" y="15420"/>
                  <a:pt x="105964" y="15320"/>
                </a:cubicBezTo>
                <a:cubicBezTo>
                  <a:pt x="105964" y="15172"/>
                  <a:pt x="105965" y="15025"/>
                  <a:pt x="105977" y="14878"/>
                </a:cubicBezTo>
                <a:cubicBezTo>
                  <a:pt x="105977" y="14062"/>
                  <a:pt x="106001" y="13258"/>
                  <a:pt x="106051" y="12470"/>
                </a:cubicBezTo>
                <a:lnTo>
                  <a:pt x="106056" y="12296"/>
                </a:lnTo>
                <a:cubicBezTo>
                  <a:pt x="106058" y="12296"/>
                  <a:pt x="106060" y="12296"/>
                  <a:pt x="106061" y="12294"/>
                </a:cubicBezTo>
                <a:cubicBezTo>
                  <a:pt x="106320" y="7487"/>
                  <a:pt x="107201" y="3194"/>
                  <a:pt x="108497" y="0"/>
                </a:cubicBezTo>
                <a:close/>
                <a:moveTo>
                  <a:pt x="97928" y="0"/>
                </a:moveTo>
                <a:lnTo>
                  <a:pt x="99247" y="0"/>
                </a:lnTo>
                <a:cubicBezTo>
                  <a:pt x="100014" y="5939"/>
                  <a:pt x="101949" y="10493"/>
                  <a:pt x="104351" y="11859"/>
                </a:cubicBezTo>
                <a:cubicBezTo>
                  <a:pt x="103978" y="6846"/>
                  <a:pt x="102803" y="2572"/>
                  <a:pt x="101174" y="0"/>
                </a:cubicBezTo>
                <a:lnTo>
                  <a:pt x="103229" y="0"/>
                </a:lnTo>
                <a:cubicBezTo>
                  <a:pt x="104525" y="3194"/>
                  <a:pt x="105406" y="7487"/>
                  <a:pt x="105665" y="12294"/>
                </a:cubicBezTo>
                <a:cubicBezTo>
                  <a:pt x="105666" y="12296"/>
                  <a:pt x="105668" y="12296"/>
                  <a:pt x="105670" y="12296"/>
                </a:cubicBezTo>
                <a:lnTo>
                  <a:pt x="105675" y="12470"/>
                </a:lnTo>
                <a:cubicBezTo>
                  <a:pt x="105725" y="13258"/>
                  <a:pt x="105749" y="14062"/>
                  <a:pt x="105749" y="14878"/>
                </a:cubicBezTo>
                <a:cubicBezTo>
                  <a:pt x="105761" y="15025"/>
                  <a:pt x="105762" y="15172"/>
                  <a:pt x="105762" y="15320"/>
                </a:cubicBezTo>
                <a:cubicBezTo>
                  <a:pt x="105762" y="15420"/>
                  <a:pt x="105762" y="15519"/>
                  <a:pt x="105756" y="15618"/>
                </a:cubicBezTo>
                <a:lnTo>
                  <a:pt x="105751" y="15617"/>
                </a:lnTo>
                <a:lnTo>
                  <a:pt x="105751" y="15630"/>
                </a:lnTo>
                <a:lnTo>
                  <a:pt x="105583" y="15588"/>
                </a:lnTo>
                <a:cubicBezTo>
                  <a:pt x="105264" y="15574"/>
                  <a:pt x="104950" y="15496"/>
                  <a:pt x="104643" y="15352"/>
                </a:cubicBezTo>
                <a:cubicBezTo>
                  <a:pt x="104588" y="15363"/>
                  <a:pt x="104536" y="15338"/>
                  <a:pt x="104484" y="15312"/>
                </a:cubicBezTo>
                <a:lnTo>
                  <a:pt x="104483" y="15282"/>
                </a:lnTo>
                <a:cubicBezTo>
                  <a:pt x="101315" y="13894"/>
                  <a:pt x="98763" y="7869"/>
                  <a:pt x="97928" y="0"/>
                </a:cubicBezTo>
                <a:close/>
                <a:moveTo>
                  <a:pt x="91842" y="0"/>
                </a:moveTo>
                <a:lnTo>
                  <a:pt x="93896" y="0"/>
                </a:lnTo>
                <a:cubicBezTo>
                  <a:pt x="92268" y="2572"/>
                  <a:pt x="91093" y="6846"/>
                  <a:pt x="90720" y="11859"/>
                </a:cubicBezTo>
                <a:cubicBezTo>
                  <a:pt x="93122" y="10493"/>
                  <a:pt x="95057" y="5939"/>
                  <a:pt x="95824" y="0"/>
                </a:cubicBezTo>
                <a:lnTo>
                  <a:pt x="97143" y="0"/>
                </a:lnTo>
                <a:cubicBezTo>
                  <a:pt x="96308" y="7869"/>
                  <a:pt x="93756" y="13894"/>
                  <a:pt x="90588" y="15282"/>
                </a:cubicBezTo>
                <a:lnTo>
                  <a:pt x="90587" y="15312"/>
                </a:lnTo>
                <a:cubicBezTo>
                  <a:pt x="90535" y="15338"/>
                  <a:pt x="90483" y="15363"/>
                  <a:pt x="90428" y="15352"/>
                </a:cubicBezTo>
                <a:cubicBezTo>
                  <a:pt x="90121" y="15496"/>
                  <a:pt x="89807" y="15574"/>
                  <a:pt x="89488" y="15588"/>
                </a:cubicBezTo>
                <a:lnTo>
                  <a:pt x="89320" y="15630"/>
                </a:lnTo>
                <a:lnTo>
                  <a:pt x="89320" y="15617"/>
                </a:lnTo>
                <a:lnTo>
                  <a:pt x="89315" y="15618"/>
                </a:lnTo>
                <a:cubicBezTo>
                  <a:pt x="89309" y="15519"/>
                  <a:pt x="89309" y="15420"/>
                  <a:pt x="89309" y="15320"/>
                </a:cubicBezTo>
                <a:cubicBezTo>
                  <a:pt x="89309" y="15172"/>
                  <a:pt x="89310" y="15025"/>
                  <a:pt x="89322" y="14878"/>
                </a:cubicBezTo>
                <a:cubicBezTo>
                  <a:pt x="89322" y="14062"/>
                  <a:pt x="89346" y="13258"/>
                  <a:pt x="89396" y="12470"/>
                </a:cubicBezTo>
                <a:lnTo>
                  <a:pt x="89401" y="12296"/>
                </a:lnTo>
                <a:cubicBezTo>
                  <a:pt x="89403" y="12296"/>
                  <a:pt x="89405" y="12296"/>
                  <a:pt x="89406" y="12294"/>
                </a:cubicBezTo>
                <a:cubicBezTo>
                  <a:pt x="89665" y="7487"/>
                  <a:pt x="90546" y="3194"/>
                  <a:pt x="91842" y="0"/>
                </a:cubicBezTo>
                <a:close/>
                <a:moveTo>
                  <a:pt x="81273" y="0"/>
                </a:moveTo>
                <a:lnTo>
                  <a:pt x="82592" y="0"/>
                </a:lnTo>
                <a:cubicBezTo>
                  <a:pt x="83359" y="5939"/>
                  <a:pt x="85294" y="10493"/>
                  <a:pt x="87696" y="11859"/>
                </a:cubicBezTo>
                <a:cubicBezTo>
                  <a:pt x="87323" y="6846"/>
                  <a:pt x="86148" y="2572"/>
                  <a:pt x="84519" y="0"/>
                </a:cubicBezTo>
                <a:lnTo>
                  <a:pt x="86574" y="0"/>
                </a:lnTo>
                <a:cubicBezTo>
                  <a:pt x="87870" y="3194"/>
                  <a:pt x="88751" y="7487"/>
                  <a:pt x="89010" y="12294"/>
                </a:cubicBezTo>
                <a:cubicBezTo>
                  <a:pt x="89011" y="12296"/>
                  <a:pt x="89013" y="12296"/>
                  <a:pt x="89015" y="12296"/>
                </a:cubicBezTo>
                <a:lnTo>
                  <a:pt x="89020" y="12470"/>
                </a:lnTo>
                <a:cubicBezTo>
                  <a:pt x="89070" y="13258"/>
                  <a:pt x="89094" y="14062"/>
                  <a:pt x="89094" y="14878"/>
                </a:cubicBezTo>
                <a:cubicBezTo>
                  <a:pt x="89106" y="15025"/>
                  <a:pt x="89107" y="15172"/>
                  <a:pt x="89107" y="15320"/>
                </a:cubicBezTo>
                <a:cubicBezTo>
                  <a:pt x="89107" y="15420"/>
                  <a:pt x="89107" y="15519"/>
                  <a:pt x="89101" y="15618"/>
                </a:cubicBezTo>
                <a:lnTo>
                  <a:pt x="89096" y="15617"/>
                </a:lnTo>
                <a:lnTo>
                  <a:pt x="89096" y="15630"/>
                </a:lnTo>
                <a:lnTo>
                  <a:pt x="88928" y="15588"/>
                </a:lnTo>
                <a:cubicBezTo>
                  <a:pt x="88609" y="15574"/>
                  <a:pt x="88295" y="15496"/>
                  <a:pt x="87988" y="15352"/>
                </a:cubicBezTo>
                <a:cubicBezTo>
                  <a:pt x="87933" y="15363"/>
                  <a:pt x="87881" y="15338"/>
                  <a:pt x="87829" y="15312"/>
                </a:cubicBezTo>
                <a:lnTo>
                  <a:pt x="87828" y="15282"/>
                </a:lnTo>
                <a:cubicBezTo>
                  <a:pt x="84659" y="13894"/>
                  <a:pt x="82108" y="7869"/>
                  <a:pt x="81273" y="0"/>
                </a:cubicBezTo>
                <a:close/>
                <a:moveTo>
                  <a:pt x="75187" y="0"/>
                </a:moveTo>
                <a:lnTo>
                  <a:pt x="77241" y="0"/>
                </a:lnTo>
                <a:cubicBezTo>
                  <a:pt x="75613" y="2572"/>
                  <a:pt x="74438" y="6846"/>
                  <a:pt x="74065" y="11859"/>
                </a:cubicBezTo>
                <a:cubicBezTo>
                  <a:pt x="76467" y="10493"/>
                  <a:pt x="78402" y="5939"/>
                  <a:pt x="79169" y="0"/>
                </a:cubicBezTo>
                <a:lnTo>
                  <a:pt x="80488" y="0"/>
                </a:lnTo>
                <a:cubicBezTo>
                  <a:pt x="79653" y="7869"/>
                  <a:pt x="77101" y="13894"/>
                  <a:pt x="73933" y="15282"/>
                </a:cubicBezTo>
                <a:lnTo>
                  <a:pt x="73932" y="15312"/>
                </a:lnTo>
                <a:cubicBezTo>
                  <a:pt x="73880" y="15338"/>
                  <a:pt x="73828" y="15363"/>
                  <a:pt x="73773" y="15352"/>
                </a:cubicBezTo>
                <a:cubicBezTo>
                  <a:pt x="73466" y="15496"/>
                  <a:pt x="73152" y="15574"/>
                  <a:pt x="72833" y="15588"/>
                </a:cubicBezTo>
                <a:lnTo>
                  <a:pt x="72665" y="15630"/>
                </a:lnTo>
                <a:lnTo>
                  <a:pt x="72665" y="15617"/>
                </a:lnTo>
                <a:lnTo>
                  <a:pt x="72660" y="15618"/>
                </a:lnTo>
                <a:cubicBezTo>
                  <a:pt x="72654" y="15519"/>
                  <a:pt x="72654" y="15420"/>
                  <a:pt x="72654" y="15320"/>
                </a:cubicBezTo>
                <a:cubicBezTo>
                  <a:pt x="72654" y="15172"/>
                  <a:pt x="72654" y="15025"/>
                  <a:pt x="72667" y="14878"/>
                </a:cubicBezTo>
                <a:cubicBezTo>
                  <a:pt x="72667" y="14062"/>
                  <a:pt x="72691" y="13258"/>
                  <a:pt x="72741" y="12470"/>
                </a:cubicBezTo>
                <a:lnTo>
                  <a:pt x="72746" y="12296"/>
                </a:lnTo>
                <a:cubicBezTo>
                  <a:pt x="72748" y="12296"/>
                  <a:pt x="72750" y="12296"/>
                  <a:pt x="72751" y="12294"/>
                </a:cubicBezTo>
                <a:cubicBezTo>
                  <a:pt x="73010" y="7487"/>
                  <a:pt x="73891" y="3194"/>
                  <a:pt x="75187" y="0"/>
                </a:cubicBezTo>
                <a:close/>
                <a:moveTo>
                  <a:pt x="64618" y="0"/>
                </a:moveTo>
                <a:lnTo>
                  <a:pt x="65937" y="0"/>
                </a:lnTo>
                <a:cubicBezTo>
                  <a:pt x="66704" y="5939"/>
                  <a:pt x="68639" y="10493"/>
                  <a:pt x="71041" y="11859"/>
                </a:cubicBezTo>
                <a:cubicBezTo>
                  <a:pt x="70668" y="6846"/>
                  <a:pt x="69493" y="2572"/>
                  <a:pt x="67864" y="0"/>
                </a:cubicBezTo>
                <a:lnTo>
                  <a:pt x="69919" y="0"/>
                </a:lnTo>
                <a:cubicBezTo>
                  <a:pt x="71215" y="3194"/>
                  <a:pt x="72096" y="7487"/>
                  <a:pt x="72355" y="12294"/>
                </a:cubicBezTo>
                <a:cubicBezTo>
                  <a:pt x="72356" y="12296"/>
                  <a:pt x="72358" y="12296"/>
                  <a:pt x="72360" y="12296"/>
                </a:cubicBezTo>
                <a:lnTo>
                  <a:pt x="72365" y="12470"/>
                </a:lnTo>
                <a:cubicBezTo>
                  <a:pt x="72415" y="13258"/>
                  <a:pt x="72439" y="14062"/>
                  <a:pt x="72439" y="14878"/>
                </a:cubicBezTo>
                <a:cubicBezTo>
                  <a:pt x="72451" y="15025"/>
                  <a:pt x="72452" y="15172"/>
                  <a:pt x="72452" y="15320"/>
                </a:cubicBezTo>
                <a:cubicBezTo>
                  <a:pt x="72452" y="15420"/>
                  <a:pt x="72452" y="15519"/>
                  <a:pt x="72446" y="15618"/>
                </a:cubicBezTo>
                <a:lnTo>
                  <a:pt x="72441" y="15617"/>
                </a:lnTo>
                <a:lnTo>
                  <a:pt x="72441" y="15630"/>
                </a:lnTo>
                <a:lnTo>
                  <a:pt x="72273" y="15588"/>
                </a:lnTo>
                <a:cubicBezTo>
                  <a:pt x="71954" y="15574"/>
                  <a:pt x="71640" y="15496"/>
                  <a:pt x="71333" y="15352"/>
                </a:cubicBezTo>
                <a:cubicBezTo>
                  <a:pt x="71278" y="15363"/>
                  <a:pt x="71226" y="15338"/>
                  <a:pt x="71174" y="15312"/>
                </a:cubicBezTo>
                <a:lnTo>
                  <a:pt x="71173" y="15282"/>
                </a:lnTo>
                <a:cubicBezTo>
                  <a:pt x="68004" y="13894"/>
                  <a:pt x="65453" y="7869"/>
                  <a:pt x="64618" y="0"/>
                </a:cubicBezTo>
                <a:close/>
                <a:moveTo>
                  <a:pt x="58532" y="0"/>
                </a:moveTo>
                <a:lnTo>
                  <a:pt x="60586" y="0"/>
                </a:lnTo>
                <a:cubicBezTo>
                  <a:pt x="58958" y="2572"/>
                  <a:pt x="57783" y="6846"/>
                  <a:pt x="57410" y="11859"/>
                </a:cubicBezTo>
                <a:cubicBezTo>
                  <a:pt x="59812" y="10493"/>
                  <a:pt x="61747" y="5939"/>
                  <a:pt x="62514" y="0"/>
                </a:cubicBezTo>
                <a:lnTo>
                  <a:pt x="63833" y="0"/>
                </a:lnTo>
                <a:cubicBezTo>
                  <a:pt x="62998" y="7869"/>
                  <a:pt x="60446" y="13894"/>
                  <a:pt x="57278" y="15282"/>
                </a:cubicBezTo>
                <a:lnTo>
                  <a:pt x="57277" y="15312"/>
                </a:lnTo>
                <a:cubicBezTo>
                  <a:pt x="57225" y="15338"/>
                  <a:pt x="57172" y="15363"/>
                  <a:pt x="57118" y="15352"/>
                </a:cubicBezTo>
                <a:cubicBezTo>
                  <a:pt x="56811" y="15496"/>
                  <a:pt x="56497" y="15574"/>
                  <a:pt x="56178" y="15588"/>
                </a:cubicBezTo>
                <a:lnTo>
                  <a:pt x="56010" y="15630"/>
                </a:lnTo>
                <a:lnTo>
                  <a:pt x="56010" y="15617"/>
                </a:lnTo>
                <a:lnTo>
                  <a:pt x="56005" y="15618"/>
                </a:lnTo>
                <a:cubicBezTo>
                  <a:pt x="55999" y="15519"/>
                  <a:pt x="55999" y="15420"/>
                  <a:pt x="55999" y="15320"/>
                </a:cubicBezTo>
                <a:cubicBezTo>
                  <a:pt x="55999" y="15172"/>
                  <a:pt x="55999" y="15025"/>
                  <a:pt x="56012" y="14878"/>
                </a:cubicBezTo>
                <a:cubicBezTo>
                  <a:pt x="56012" y="14062"/>
                  <a:pt x="56036" y="13258"/>
                  <a:pt x="56086" y="12470"/>
                </a:cubicBezTo>
                <a:lnTo>
                  <a:pt x="56091" y="12296"/>
                </a:lnTo>
                <a:cubicBezTo>
                  <a:pt x="56093" y="12296"/>
                  <a:pt x="56094" y="12296"/>
                  <a:pt x="56096" y="12294"/>
                </a:cubicBezTo>
                <a:cubicBezTo>
                  <a:pt x="56355" y="7487"/>
                  <a:pt x="57236" y="3194"/>
                  <a:pt x="58532" y="0"/>
                </a:cubicBezTo>
                <a:close/>
                <a:moveTo>
                  <a:pt x="47963" y="0"/>
                </a:moveTo>
                <a:lnTo>
                  <a:pt x="49282" y="0"/>
                </a:lnTo>
                <a:cubicBezTo>
                  <a:pt x="50049" y="5939"/>
                  <a:pt x="51984" y="10493"/>
                  <a:pt x="54386" y="11859"/>
                </a:cubicBezTo>
                <a:cubicBezTo>
                  <a:pt x="54013" y="6846"/>
                  <a:pt x="52838" y="2572"/>
                  <a:pt x="51209" y="0"/>
                </a:cubicBezTo>
                <a:lnTo>
                  <a:pt x="53264" y="0"/>
                </a:lnTo>
                <a:cubicBezTo>
                  <a:pt x="54560" y="3194"/>
                  <a:pt x="55441" y="7487"/>
                  <a:pt x="55700" y="12294"/>
                </a:cubicBezTo>
                <a:cubicBezTo>
                  <a:pt x="55701" y="12296"/>
                  <a:pt x="55703" y="12296"/>
                  <a:pt x="55705" y="12296"/>
                </a:cubicBezTo>
                <a:lnTo>
                  <a:pt x="55710" y="12470"/>
                </a:lnTo>
                <a:cubicBezTo>
                  <a:pt x="55760" y="13258"/>
                  <a:pt x="55784" y="14062"/>
                  <a:pt x="55783" y="14878"/>
                </a:cubicBezTo>
                <a:cubicBezTo>
                  <a:pt x="55796" y="15025"/>
                  <a:pt x="55797" y="15172"/>
                  <a:pt x="55797" y="15320"/>
                </a:cubicBezTo>
                <a:cubicBezTo>
                  <a:pt x="55797" y="15420"/>
                  <a:pt x="55797" y="15519"/>
                  <a:pt x="55791" y="15618"/>
                </a:cubicBezTo>
                <a:lnTo>
                  <a:pt x="55786" y="15617"/>
                </a:lnTo>
                <a:lnTo>
                  <a:pt x="55786" y="15630"/>
                </a:lnTo>
                <a:lnTo>
                  <a:pt x="55617" y="15588"/>
                </a:lnTo>
                <a:cubicBezTo>
                  <a:pt x="55299" y="15574"/>
                  <a:pt x="54985" y="15496"/>
                  <a:pt x="54678" y="15352"/>
                </a:cubicBezTo>
                <a:cubicBezTo>
                  <a:pt x="54623" y="15363"/>
                  <a:pt x="54571" y="15338"/>
                  <a:pt x="54519" y="15312"/>
                </a:cubicBezTo>
                <a:lnTo>
                  <a:pt x="54517" y="15282"/>
                </a:lnTo>
                <a:cubicBezTo>
                  <a:pt x="51349" y="13894"/>
                  <a:pt x="48798" y="7869"/>
                  <a:pt x="47963" y="0"/>
                </a:cubicBezTo>
                <a:close/>
                <a:moveTo>
                  <a:pt x="41877" y="0"/>
                </a:moveTo>
                <a:lnTo>
                  <a:pt x="43931" y="0"/>
                </a:lnTo>
                <a:cubicBezTo>
                  <a:pt x="42303" y="2572"/>
                  <a:pt x="41127" y="6846"/>
                  <a:pt x="40755" y="11859"/>
                </a:cubicBezTo>
                <a:cubicBezTo>
                  <a:pt x="43157" y="10493"/>
                  <a:pt x="45092" y="5939"/>
                  <a:pt x="45859" y="0"/>
                </a:cubicBezTo>
                <a:lnTo>
                  <a:pt x="47178" y="0"/>
                </a:lnTo>
                <a:cubicBezTo>
                  <a:pt x="46343" y="7869"/>
                  <a:pt x="43791" y="13894"/>
                  <a:pt x="40623" y="15282"/>
                </a:cubicBezTo>
                <a:lnTo>
                  <a:pt x="40622" y="15312"/>
                </a:lnTo>
                <a:cubicBezTo>
                  <a:pt x="40570" y="15338"/>
                  <a:pt x="40517" y="15363"/>
                  <a:pt x="40463" y="15352"/>
                </a:cubicBezTo>
                <a:cubicBezTo>
                  <a:pt x="40156" y="15496"/>
                  <a:pt x="39842" y="15574"/>
                  <a:pt x="39523" y="15588"/>
                </a:cubicBezTo>
                <a:lnTo>
                  <a:pt x="39355" y="15630"/>
                </a:lnTo>
                <a:lnTo>
                  <a:pt x="39355" y="15617"/>
                </a:lnTo>
                <a:lnTo>
                  <a:pt x="39350" y="15618"/>
                </a:lnTo>
                <a:cubicBezTo>
                  <a:pt x="39344" y="15519"/>
                  <a:pt x="39344" y="15420"/>
                  <a:pt x="39344" y="15320"/>
                </a:cubicBezTo>
                <a:cubicBezTo>
                  <a:pt x="39344" y="15172"/>
                  <a:pt x="39344" y="15025"/>
                  <a:pt x="39357" y="14878"/>
                </a:cubicBezTo>
                <a:cubicBezTo>
                  <a:pt x="39357" y="14062"/>
                  <a:pt x="39381" y="13258"/>
                  <a:pt x="39431" y="12470"/>
                </a:cubicBezTo>
                <a:lnTo>
                  <a:pt x="39436" y="12296"/>
                </a:lnTo>
                <a:cubicBezTo>
                  <a:pt x="39438" y="12296"/>
                  <a:pt x="39439" y="12296"/>
                  <a:pt x="39441" y="12294"/>
                </a:cubicBezTo>
                <a:cubicBezTo>
                  <a:pt x="39700" y="7487"/>
                  <a:pt x="40580" y="3194"/>
                  <a:pt x="41877" y="0"/>
                </a:cubicBezTo>
                <a:close/>
                <a:moveTo>
                  <a:pt x="31308" y="0"/>
                </a:moveTo>
                <a:lnTo>
                  <a:pt x="32627" y="0"/>
                </a:lnTo>
                <a:cubicBezTo>
                  <a:pt x="33394" y="5939"/>
                  <a:pt x="35329" y="10493"/>
                  <a:pt x="37731" y="11859"/>
                </a:cubicBezTo>
                <a:cubicBezTo>
                  <a:pt x="37358" y="6846"/>
                  <a:pt x="36183" y="2572"/>
                  <a:pt x="34554" y="0"/>
                </a:cubicBezTo>
                <a:lnTo>
                  <a:pt x="36609" y="0"/>
                </a:lnTo>
                <a:cubicBezTo>
                  <a:pt x="37905" y="3194"/>
                  <a:pt x="38786" y="7487"/>
                  <a:pt x="39045" y="12294"/>
                </a:cubicBezTo>
                <a:cubicBezTo>
                  <a:pt x="39046" y="12296"/>
                  <a:pt x="39048" y="12296"/>
                  <a:pt x="39050" y="12296"/>
                </a:cubicBezTo>
                <a:lnTo>
                  <a:pt x="39055" y="12470"/>
                </a:lnTo>
                <a:cubicBezTo>
                  <a:pt x="39105" y="13258"/>
                  <a:pt x="39129" y="14062"/>
                  <a:pt x="39128" y="14878"/>
                </a:cubicBezTo>
                <a:cubicBezTo>
                  <a:pt x="39141" y="15025"/>
                  <a:pt x="39142" y="15172"/>
                  <a:pt x="39142" y="15320"/>
                </a:cubicBezTo>
                <a:cubicBezTo>
                  <a:pt x="39142" y="15420"/>
                  <a:pt x="39142" y="15519"/>
                  <a:pt x="39136" y="15618"/>
                </a:cubicBezTo>
                <a:lnTo>
                  <a:pt x="39131" y="15617"/>
                </a:lnTo>
                <a:lnTo>
                  <a:pt x="39131" y="15630"/>
                </a:lnTo>
                <a:lnTo>
                  <a:pt x="38962" y="15588"/>
                </a:lnTo>
                <a:cubicBezTo>
                  <a:pt x="38644" y="15574"/>
                  <a:pt x="38330" y="15496"/>
                  <a:pt x="38023" y="15352"/>
                </a:cubicBezTo>
                <a:cubicBezTo>
                  <a:pt x="37968" y="15363"/>
                  <a:pt x="37916" y="15338"/>
                  <a:pt x="37864" y="15312"/>
                </a:cubicBezTo>
                <a:lnTo>
                  <a:pt x="37862" y="15282"/>
                </a:lnTo>
                <a:cubicBezTo>
                  <a:pt x="34694" y="13894"/>
                  <a:pt x="32143" y="7869"/>
                  <a:pt x="31308" y="0"/>
                </a:cubicBezTo>
                <a:close/>
                <a:moveTo>
                  <a:pt x="25222" y="0"/>
                </a:moveTo>
                <a:lnTo>
                  <a:pt x="27276" y="0"/>
                </a:lnTo>
                <a:cubicBezTo>
                  <a:pt x="25648" y="2572"/>
                  <a:pt x="24472" y="6846"/>
                  <a:pt x="24100" y="11859"/>
                </a:cubicBezTo>
                <a:cubicBezTo>
                  <a:pt x="26502" y="10493"/>
                  <a:pt x="28437" y="5939"/>
                  <a:pt x="29204" y="0"/>
                </a:cubicBezTo>
                <a:lnTo>
                  <a:pt x="30523" y="0"/>
                </a:lnTo>
                <a:cubicBezTo>
                  <a:pt x="29688" y="7869"/>
                  <a:pt x="27136" y="13894"/>
                  <a:pt x="23968" y="15282"/>
                </a:cubicBezTo>
                <a:lnTo>
                  <a:pt x="23967" y="15312"/>
                </a:lnTo>
                <a:cubicBezTo>
                  <a:pt x="23915" y="15338"/>
                  <a:pt x="23862" y="15363"/>
                  <a:pt x="23808" y="15352"/>
                </a:cubicBezTo>
                <a:cubicBezTo>
                  <a:pt x="23501" y="15496"/>
                  <a:pt x="23187" y="15574"/>
                  <a:pt x="22868" y="15588"/>
                </a:cubicBezTo>
                <a:lnTo>
                  <a:pt x="22700" y="15630"/>
                </a:lnTo>
                <a:lnTo>
                  <a:pt x="22700" y="15617"/>
                </a:lnTo>
                <a:lnTo>
                  <a:pt x="22695" y="15618"/>
                </a:lnTo>
                <a:cubicBezTo>
                  <a:pt x="22689" y="15519"/>
                  <a:pt x="22689" y="15420"/>
                  <a:pt x="22689" y="15320"/>
                </a:cubicBezTo>
                <a:cubicBezTo>
                  <a:pt x="22689" y="15172"/>
                  <a:pt x="22689" y="15025"/>
                  <a:pt x="22702" y="14878"/>
                </a:cubicBezTo>
                <a:cubicBezTo>
                  <a:pt x="22702" y="14062"/>
                  <a:pt x="22726" y="13258"/>
                  <a:pt x="22776" y="12470"/>
                </a:cubicBezTo>
                <a:lnTo>
                  <a:pt x="22781" y="12296"/>
                </a:lnTo>
                <a:cubicBezTo>
                  <a:pt x="22783" y="12296"/>
                  <a:pt x="22784" y="12296"/>
                  <a:pt x="22786" y="12294"/>
                </a:cubicBezTo>
                <a:cubicBezTo>
                  <a:pt x="23045" y="7487"/>
                  <a:pt x="23925" y="3194"/>
                  <a:pt x="25222" y="0"/>
                </a:cubicBezTo>
                <a:close/>
                <a:moveTo>
                  <a:pt x="14653" y="0"/>
                </a:moveTo>
                <a:lnTo>
                  <a:pt x="15972" y="0"/>
                </a:lnTo>
                <a:cubicBezTo>
                  <a:pt x="16739" y="5939"/>
                  <a:pt x="18674" y="10493"/>
                  <a:pt x="21076" y="11859"/>
                </a:cubicBezTo>
                <a:cubicBezTo>
                  <a:pt x="20703" y="6846"/>
                  <a:pt x="19528" y="2572"/>
                  <a:pt x="17899" y="0"/>
                </a:cubicBezTo>
                <a:lnTo>
                  <a:pt x="19954" y="0"/>
                </a:lnTo>
                <a:cubicBezTo>
                  <a:pt x="21250" y="3194"/>
                  <a:pt x="22131" y="7487"/>
                  <a:pt x="22390" y="12294"/>
                </a:cubicBezTo>
                <a:cubicBezTo>
                  <a:pt x="22391" y="12296"/>
                  <a:pt x="22393" y="12296"/>
                  <a:pt x="22395" y="12296"/>
                </a:cubicBezTo>
                <a:lnTo>
                  <a:pt x="22400" y="12470"/>
                </a:lnTo>
                <a:cubicBezTo>
                  <a:pt x="22450" y="13258"/>
                  <a:pt x="22474" y="14062"/>
                  <a:pt x="22473" y="14878"/>
                </a:cubicBezTo>
                <a:cubicBezTo>
                  <a:pt x="22486" y="15025"/>
                  <a:pt x="22487" y="15172"/>
                  <a:pt x="22487" y="15320"/>
                </a:cubicBezTo>
                <a:cubicBezTo>
                  <a:pt x="22487" y="15420"/>
                  <a:pt x="22487" y="15519"/>
                  <a:pt x="22481" y="15618"/>
                </a:cubicBezTo>
                <a:lnTo>
                  <a:pt x="22476" y="15617"/>
                </a:lnTo>
                <a:lnTo>
                  <a:pt x="22476" y="15630"/>
                </a:lnTo>
                <a:lnTo>
                  <a:pt x="22307" y="15588"/>
                </a:lnTo>
                <a:cubicBezTo>
                  <a:pt x="21989" y="15574"/>
                  <a:pt x="21675" y="15496"/>
                  <a:pt x="21368" y="15352"/>
                </a:cubicBezTo>
                <a:cubicBezTo>
                  <a:pt x="21313" y="15363"/>
                  <a:pt x="21261" y="15338"/>
                  <a:pt x="21209" y="15312"/>
                </a:cubicBezTo>
                <a:lnTo>
                  <a:pt x="21207" y="15282"/>
                </a:lnTo>
                <a:cubicBezTo>
                  <a:pt x="18039" y="13894"/>
                  <a:pt x="15487" y="7869"/>
                  <a:pt x="14653" y="0"/>
                </a:cubicBezTo>
                <a:close/>
                <a:moveTo>
                  <a:pt x="8567" y="0"/>
                </a:moveTo>
                <a:lnTo>
                  <a:pt x="10621" y="0"/>
                </a:lnTo>
                <a:cubicBezTo>
                  <a:pt x="8993" y="2572"/>
                  <a:pt x="7817" y="6846"/>
                  <a:pt x="7445" y="11859"/>
                </a:cubicBezTo>
                <a:cubicBezTo>
                  <a:pt x="9847" y="10493"/>
                  <a:pt x="11782" y="5939"/>
                  <a:pt x="12549" y="0"/>
                </a:cubicBezTo>
                <a:lnTo>
                  <a:pt x="13868" y="0"/>
                </a:lnTo>
                <a:cubicBezTo>
                  <a:pt x="13033" y="7869"/>
                  <a:pt x="10481" y="13894"/>
                  <a:pt x="7313" y="15282"/>
                </a:cubicBezTo>
                <a:lnTo>
                  <a:pt x="7312" y="15312"/>
                </a:lnTo>
                <a:cubicBezTo>
                  <a:pt x="7260" y="15338"/>
                  <a:pt x="7207" y="15363"/>
                  <a:pt x="7153" y="15352"/>
                </a:cubicBezTo>
                <a:cubicBezTo>
                  <a:pt x="6846" y="15496"/>
                  <a:pt x="6532" y="15574"/>
                  <a:pt x="6213" y="15588"/>
                </a:cubicBezTo>
                <a:lnTo>
                  <a:pt x="6045" y="15630"/>
                </a:lnTo>
                <a:lnTo>
                  <a:pt x="6045" y="15617"/>
                </a:lnTo>
                <a:lnTo>
                  <a:pt x="6040" y="15618"/>
                </a:lnTo>
                <a:cubicBezTo>
                  <a:pt x="6034" y="15519"/>
                  <a:pt x="6034" y="15420"/>
                  <a:pt x="6034" y="15320"/>
                </a:cubicBezTo>
                <a:cubicBezTo>
                  <a:pt x="6034" y="15172"/>
                  <a:pt x="6034" y="15025"/>
                  <a:pt x="6047" y="14878"/>
                </a:cubicBezTo>
                <a:cubicBezTo>
                  <a:pt x="6047" y="14062"/>
                  <a:pt x="6071" y="13258"/>
                  <a:pt x="6121" y="12470"/>
                </a:cubicBezTo>
                <a:lnTo>
                  <a:pt x="6126" y="12296"/>
                </a:lnTo>
                <a:cubicBezTo>
                  <a:pt x="6128" y="12296"/>
                  <a:pt x="6129" y="12296"/>
                  <a:pt x="6131" y="12294"/>
                </a:cubicBezTo>
                <a:cubicBezTo>
                  <a:pt x="6390" y="7487"/>
                  <a:pt x="7270" y="3194"/>
                  <a:pt x="8567" y="0"/>
                </a:cubicBezTo>
                <a:close/>
                <a:moveTo>
                  <a:pt x="1243" y="0"/>
                </a:moveTo>
                <a:lnTo>
                  <a:pt x="3291" y="0"/>
                </a:lnTo>
                <a:cubicBezTo>
                  <a:pt x="4593" y="3182"/>
                  <a:pt x="5475" y="7481"/>
                  <a:pt x="5735" y="12294"/>
                </a:cubicBezTo>
                <a:cubicBezTo>
                  <a:pt x="5736" y="12296"/>
                  <a:pt x="5738" y="12296"/>
                  <a:pt x="5740" y="12296"/>
                </a:cubicBezTo>
                <a:lnTo>
                  <a:pt x="5745" y="12470"/>
                </a:lnTo>
                <a:cubicBezTo>
                  <a:pt x="5795" y="13258"/>
                  <a:pt x="5819" y="14062"/>
                  <a:pt x="5818" y="14878"/>
                </a:cubicBezTo>
                <a:cubicBezTo>
                  <a:pt x="5831" y="15025"/>
                  <a:pt x="5832" y="15172"/>
                  <a:pt x="5832" y="15320"/>
                </a:cubicBezTo>
                <a:cubicBezTo>
                  <a:pt x="5832" y="15420"/>
                  <a:pt x="5832" y="15519"/>
                  <a:pt x="5826" y="15618"/>
                </a:cubicBezTo>
                <a:lnTo>
                  <a:pt x="5821" y="15617"/>
                </a:lnTo>
                <a:lnTo>
                  <a:pt x="5821" y="15630"/>
                </a:lnTo>
                <a:lnTo>
                  <a:pt x="5652" y="15588"/>
                </a:lnTo>
                <a:cubicBezTo>
                  <a:pt x="5334" y="15574"/>
                  <a:pt x="5020" y="15496"/>
                  <a:pt x="4713" y="15352"/>
                </a:cubicBezTo>
                <a:cubicBezTo>
                  <a:pt x="4658" y="15363"/>
                  <a:pt x="4606" y="15338"/>
                  <a:pt x="4554" y="15312"/>
                </a:cubicBezTo>
                <a:lnTo>
                  <a:pt x="4552" y="15282"/>
                </a:lnTo>
                <a:cubicBezTo>
                  <a:pt x="2777" y="14504"/>
                  <a:pt x="1195" y="12270"/>
                  <a:pt x="0" y="9070"/>
                </a:cubicBezTo>
                <a:lnTo>
                  <a:pt x="0" y="3685"/>
                </a:lnTo>
                <a:cubicBezTo>
                  <a:pt x="960" y="7792"/>
                  <a:pt x="2548" y="10794"/>
                  <a:pt x="4421" y="11859"/>
                </a:cubicBezTo>
                <a:cubicBezTo>
                  <a:pt x="4048" y="6845"/>
                  <a:pt x="2872" y="2570"/>
                  <a:pt x="124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399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Questrial"/>
              <a:buNone/>
              <a:defRPr sz="18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20" name="Shape 20"/>
          <p:cNvCxnSpPr/>
          <p:nvPr/>
        </p:nvCxnSpPr>
        <p:spPr>
          <a:xfrm rot="10800000">
            <a:off x="8386842" y="5264105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3872484" y="-562356"/>
            <a:ext cx="4023360" cy="97200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82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265176" marR="0" lvl="1" indent="-2387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448056" marR="0" lvl="2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594360" marR="0" lvl="3" indent="-4825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777240" marR="0" lvl="4" indent="-5334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914400" marR="0" lvl="5" indent="-508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060704" marR="0" lvl="6" indent="-57403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216152" marR="0" lvl="7" indent="-604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362456" marR="0" lvl="8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5400000">
            <a:off x="7334250" y="2152650"/>
            <a:ext cx="5410200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2076450" y="-323849"/>
            <a:ext cx="5410200" cy="758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82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265176" marR="0" lvl="1" indent="-2387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448056" marR="0" lvl="2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594360" marR="0" lvl="3" indent="-4825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777240" marR="0" lvl="4" indent="-5334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914400" marR="0" lvl="5" indent="-508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060704" marR="0" lvl="6" indent="-57403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216152" marR="0" lvl="7" indent="-604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362456" marR="0" lvl="8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88" name="Shape 88"/>
          <p:cNvCxnSpPr/>
          <p:nvPr/>
        </p:nvCxnSpPr>
        <p:spPr>
          <a:xfrm rot="10800000">
            <a:off x="10058400" y="59262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2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82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265176" marR="0" lvl="1" indent="-2387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448056" marR="0" lvl="2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594360" marR="0" lvl="3" indent="-4825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777240" marR="0" lvl="4" indent="-5334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914400" marR="0" lvl="5" indent="-508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060704" marR="0" lvl="6" indent="-57403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216152" marR="0" lvl="7" indent="-604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362456" marR="0" lvl="8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15170"/>
                </a:moveTo>
                <a:lnTo>
                  <a:pt x="120000" y="120000"/>
                </a:lnTo>
                <a:lnTo>
                  <a:pt x="118247" y="120000"/>
                </a:lnTo>
                <a:cubicBezTo>
                  <a:pt x="118945" y="118706"/>
                  <a:pt x="119539" y="117060"/>
                  <a:pt x="120000" y="115170"/>
                </a:cubicBezTo>
                <a:close/>
                <a:moveTo>
                  <a:pt x="120000" y="106074"/>
                </a:moveTo>
                <a:lnTo>
                  <a:pt x="120000" y="109566"/>
                </a:lnTo>
                <a:cubicBezTo>
                  <a:pt x="118164" y="111408"/>
                  <a:pt x="116704" y="115210"/>
                  <a:pt x="116010" y="120000"/>
                </a:cubicBezTo>
                <a:lnTo>
                  <a:pt x="114663" y="120000"/>
                </a:lnTo>
                <a:cubicBezTo>
                  <a:pt x="115458" y="113388"/>
                  <a:pt x="117459" y="108173"/>
                  <a:pt x="120000" y="106074"/>
                </a:cubicBezTo>
                <a:close/>
                <a:moveTo>
                  <a:pt x="105975" y="104971"/>
                </a:moveTo>
                <a:lnTo>
                  <a:pt x="106143" y="105014"/>
                </a:lnTo>
                <a:cubicBezTo>
                  <a:pt x="106462" y="105028"/>
                  <a:pt x="106776" y="105106"/>
                  <a:pt x="107083" y="105252"/>
                </a:cubicBezTo>
                <a:cubicBezTo>
                  <a:pt x="107138" y="105241"/>
                  <a:pt x="107190" y="105266"/>
                  <a:pt x="107242" y="105292"/>
                </a:cubicBezTo>
                <a:lnTo>
                  <a:pt x="107243" y="105322"/>
                </a:lnTo>
                <a:cubicBezTo>
                  <a:pt x="110315" y="106678"/>
                  <a:pt x="112808" y="112428"/>
                  <a:pt x="113726" y="120000"/>
                </a:cubicBezTo>
                <a:lnTo>
                  <a:pt x="112373" y="120000"/>
                </a:lnTo>
                <a:cubicBezTo>
                  <a:pt x="111552" y="114366"/>
                  <a:pt x="109678" y="110092"/>
                  <a:pt x="107375" y="108772"/>
                </a:cubicBezTo>
                <a:cubicBezTo>
                  <a:pt x="107715" y="113376"/>
                  <a:pt x="108721" y="117362"/>
                  <a:pt x="110129" y="120000"/>
                </a:cubicBezTo>
                <a:lnTo>
                  <a:pt x="108217" y="120000"/>
                </a:lnTo>
                <a:cubicBezTo>
                  <a:pt x="107074" y="116866"/>
                  <a:pt x="106301" y="112821"/>
                  <a:pt x="106061" y="108333"/>
                </a:cubicBezTo>
                <a:cubicBezTo>
                  <a:pt x="106060" y="108332"/>
                  <a:pt x="106058" y="108332"/>
                  <a:pt x="106056" y="108331"/>
                </a:cubicBezTo>
                <a:lnTo>
                  <a:pt x="106051" y="108156"/>
                </a:lnTo>
                <a:cubicBezTo>
                  <a:pt x="106001" y="107362"/>
                  <a:pt x="105977" y="106551"/>
                  <a:pt x="105977" y="105729"/>
                </a:cubicBezTo>
                <a:cubicBezTo>
                  <a:pt x="105965" y="105581"/>
                  <a:pt x="105964" y="105433"/>
                  <a:pt x="105964" y="105283"/>
                </a:cubicBezTo>
                <a:lnTo>
                  <a:pt x="105970" y="104983"/>
                </a:lnTo>
                <a:lnTo>
                  <a:pt x="105975" y="104984"/>
                </a:lnTo>
                <a:close/>
                <a:moveTo>
                  <a:pt x="105751" y="104971"/>
                </a:moveTo>
                <a:lnTo>
                  <a:pt x="105751" y="104984"/>
                </a:lnTo>
                <a:lnTo>
                  <a:pt x="105756" y="104983"/>
                </a:lnTo>
                <a:lnTo>
                  <a:pt x="105762" y="105283"/>
                </a:lnTo>
                <a:cubicBezTo>
                  <a:pt x="105762" y="105433"/>
                  <a:pt x="105761" y="105581"/>
                  <a:pt x="105749" y="105729"/>
                </a:cubicBezTo>
                <a:cubicBezTo>
                  <a:pt x="105749" y="106551"/>
                  <a:pt x="105725" y="107362"/>
                  <a:pt x="105675" y="108156"/>
                </a:cubicBezTo>
                <a:lnTo>
                  <a:pt x="105670" y="108331"/>
                </a:lnTo>
                <a:cubicBezTo>
                  <a:pt x="105668" y="108332"/>
                  <a:pt x="105666" y="108332"/>
                  <a:pt x="105665" y="108333"/>
                </a:cubicBezTo>
                <a:cubicBezTo>
                  <a:pt x="105425" y="112821"/>
                  <a:pt x="104652" y="116866"/>
                  <a:pt x="103509" y="120000"/>
                </a:cubicBezTo>
                <a:lnTo>
                  <a:pt x="101597" y="120000"/>
                </a:lnTo>
                <a:cubicBezTo>
                  <a:pt x="103005" y="117362"/>
                  <a:pt x="104011" y="113376"/>
                  <a:pt x="104351" y="108772"/>
                </a:cubicBezTo>
                <a:cubicBezTo>
                  <a:pt x="102048" y="110092"/>
                  <a:pt x="100174" y="114366"/>
                  <a:pt x="99353" y="120000"/>
                </a:cubicBezTo>
                <a:lnTo>
                  <a:pt x="98000" y="120000"/>
                </a:lnTo>
                <a:cubicBezTo>
                  <a:pt x="98919" y="112428"/>
                  <a:pt x="101411" y="106678"/>
                  <a:pt x="104483" y="105322"/>
                </a:cubicBezTo>
                <a:lnTo>
                  <a:pt x="104484" y="105292"/>
                </a:lnTo>
                <a:cubicBezTo>
                  <a:pt x="104536" y="105266"/>
                  <a:pt x="104588" y="105241"/>
                  <a:pt x="104643" y="105252"/>
                </a:cubicBezTo>
                <a:cubicBezTo>
                  <a:pt x="104950" y="105106"/>
                  <a:pt x="105264" y="105028"/>
                  <a:pt x="105583" y="105014"/>
                </a:cubicBezTo>
                <a:close/>
                <a:moveTo>
                  <a:pt x="89320" y="104971"/>
                </a:moveTo>
                <a:lnTo>
                  <a:pt x="89488" y="105014"/>
                </a:lnTo>
                <a:cubicBezTo>
                  <a:pt x="89807" y="105028"/>
                  <a:pt x="90121" y="105106"/>
                  <a:pt x="90428" y="105252"/>
                </a:cubicBezTo>
                <a:cubicBezTo>
                  <a:pt x="90483" y="105241"/>
                  <a:pt x="90535" y="105266"/>
                  <a:pt x="90587" y="105292"/>
                </a:cubicBezTo>
                <a:lnTo>
                  <a:pt x="90588" y="105322"/>
                </a:lnTo>
                <a:cubicBezTo>
                  <a:pt x="93660" y="106678"/>
                  <a:pt x="96153" y="112428"/>
                  <a:pt x="97071" y="120000"/>
                </a:cubicBezTo>
                <a:lnTo>
                  <a:pt x="95718" y="120000"/>
                </a:lnTo>
                <a:cubicBezTo>
                  <a:pt x="94897" y="114366"/>
                  <a:pt x="93023" y="110092"/>
                  <a:pt x="90720" y="108772"/>
                </a:cubicBezTo>
                <a:cubicBezTo>
                  <a:pt x="91060" y="113376"/>
                  <a:pt x="92066" y="117362"/>
                  <a:pt x="93474" y="120000"/>
                </a:cubicBezTo>
                <a:lnTo>
                  <a:pt x="91562" y="120000"/>
                </a:lnTo>
                <a:cubicBezTo>
                  <a:pt x="90419" y="116866"/>
                  <a:pt x="89646" y="112821"/>
                  <a:pt x="89406" y="108333"/>
                </a:cubicBezTo>
                <a:cubicBezTo>
                  <a:pt x="89405" y="108332"/>
                  <a:pt x="89403" y="108332"/>
                  <a:pt x="89401" y="108331"/>
                </a:cubicBezTo>
                <a:lnTo>
                  <a:pt x="89396" y="108156"/>
                </a:lnTo>
                <a:cubicBezTo>
                  <a:pt x="89346" y="107362"/>
                  <a:pt x="89322" y="106551"/>
                  <a:pt x="89322" y="105729"/>
                </a:cubicBezTo>
                <a:cubicBezTo>
                  <a:pt x="89310" y="105581"/>
                  <a:pt x="89309" y="105433"/>
                  <a:pt x="89309" y="105283"/>
                </a:cubicBezTo>
                <a:lnTo>
                  <a:pt x="89315" y="104983"/>
                </a:lnTo>
                <a:lnTo>
                  <a:pt x="89320" y="104984"/>
                </a:lnTo>
                <a:close/>
                <a:moveTo>
                  <a:pt x="89096" y="104971"/>
                </a:moveTo>
                <a:lnTo>
                  <a:pt x="89096" y="104984"/>
                </a:lnTo>
                <a:lnTo>
                  <a:pt x="89101" y="104983"/>
                </a:lnTo>
                <a:lnTo>
                  <a:pt x="89107" y="105283"/>
                </a:lnTo>
                <a:cubicBezTo>
                  <a:pt x="89107" y="105433"/>
                  <a:pt x="89106" y="105581"/>
                  <a:pt x="89094" y="105729"/>
                </a:cubicBezTo>
                <a:cubicBezTo>
                  <a:pt x="89094" y="106551"/>
                  <a:pt x="89070" y="107362"/>
                  <a:pt x="89020" y="108156"/>
                </a:cubicBezTo>
                <a:lnTo>
                  <a:pt x="89015" y="108331"/>
                </a:lnTo>
                <a:cubicBezTo>
                  <a:pt x="89013" y="108332"/>
                  <a:pt x="89011" y="108332"/>
                  <a:pt x="89010" y="108333"/>
                </a:cubicBezTo>
                <a:cubicBezTo>
                  <a:pt x="88770" y="112821"/>
                  <a:pt x="87997" y="116866"/>
                  <a:pt x="86854" y="120000"/>
                </a:cubicBezTo>
                <a:lnTo>
                  <a:pt x="84942" y="120000"/>
                </a:lnTo>
                <a:cubicBezTo>
                  <a:pt x="86350" y="117362"/>
                  <a:pt x="87356" y="113376"/>
                  <a:pt x="87696" y="108772"/>
                </a:cubicBezTo>
                <a:cubicBezTo>
                  <a:pt x="85393" y="110092"/>
                  <a:pt x="83519" y="114366"/>
                  <a:pt x="82698" y="120000"/>
                </a:cubicBezTo>
                <a:lnTo>
                  <a:pt x="81345" y="120000"/>
                </a:lnTo>
                <a:cubicBezTo>
                  <a:pt x="82263" y="112428"/>
                  <a:pt x="84756" y="106678"/>
                  <a:pt x="87828" y="105322"/>
                </a:cubicBezTo>
                <a:lnTo>
                  <a:pt x="87829" y="105292"/>
                </a:lnTo>
                <a:cubicBezTo>
                  <a:pt x="87881" y="105266"/>
                  <a:pt x="87933" y="105241"/>
                  <a:pt x="87988" y="105252"/>
                </a:cubicBezTo>
                <a:cubicBezTo>
                  <a:pt x="88295" y="105106"/>
                  <a:pt x="88609" y="105028"/>
                  <a:pt x="88928" y="105014"/>
                </a:cubicBezTo>
                <a:close/>
                <a:moveTo>
                  <a:pt x="72665" y="104971"/>
                </a:moveTo>
                <a:lnTo>
                  <a:pt x="72833" y="105014"/>
                </a:lnTo>
                <a:cubicBezTo>
                  <a:pt x="73152" y="105028"/>
                  <a:pt x="73466" y="105106"/>
                  <a:pt x="73773" y="105252"/>
                </a:cubicBezTo>
                <a:cubicBezTo>
                  <a:pt x="73828" y="105241"/>
                  <a:pt x="73880" y="105266"/>
                  <a:pt x="73932" y="105292"/>
                </a:cubicBezTo>
                <a:lnTo>
                  <a:pt x="73933" y="105322"/>
                </a:lnTo>
                <a:cubicBezTo>
                  <a:pt x="77005" y="106678"/>
                  <a:pt x="79497" y="112428"/>
                  <a:pt x="80416" y="120000"/>
                </a:cubicBezTo>
                <a:lnTo>
                  <a:pt x="79063" y="120000"/>
                </a:lnTo>
                <a:cubicBezTo>
                  <a:pt x="78242" y="114366"/>
                  <a:pt x="76368" y="110092"/>
                  <a:pt x="74065" y="108772"/>
                </a:cubicBezTo>
                <a:cubicBezTo>
                  <a:pt x="74405" y="113376"/>
                  <a:pt x="75411" y="117362"/>
                  <a:pt x="76819" y="120000"/>
                </a:cubicBezTo>
                <a:lnTo>
                  <a:pt x="74907" y="120000"/>
                </a:lnTo>
                <a:cubicBezTo>
                  <a:pt x="73764" y="116866"/>
                  <a:pt x="72991" y="112821"/>
                  <a:pt x="72751" y="108333"/>
                </a:cubicBezTo>
                <a:cubicBezTo>
                  <a:pt x="72750" y="108332"/>
                  <a:pt x="72748" y="108332"/>
                  <a:pt x="72746" y="108331"/>
                </a:cubicBezTo>
                <a:lnTo>
                  <a:pt x="72741" y="108156"/>
                </a:lnTo>
                <a:cubicBezTo>
                  <a:pt x="72691" y="107362"/>
                  <a:pt x="72667" y="106551"/>
                  <a:pt x="72667" y="105729"/>
                </a:cubicBezTo>
                <a:cubicBezTo>
                  <a:pt x="72655" y="105581"/>
                  <a:pt x="72654" y="105433"/>
                  <a:pt x="72654" y="105283"/>
                </a:cubicBezTo>
                <a:lnTo>
                  <a:pt x="72660" y="104983"/>
                </a:lnTo>
                <a:lnTo>
                  <a:pt x="72665" y="104984"/>
                </a:lnTo>
                <a:close/>
                <a:moveTo>
                  <a:pt x="72441" y="104971"/>
                </a:moveTo>
                <a:lnTo>
                  <a:pt x="72441" y="104984"/>
                </a:lnTo>
                <a:lnTo>
                  <a:pt x="72446" y="104983"/>
                </a:lnTo>
                <a:lnTo>
                  <a:pt x="72452" y="105283"/>
                </a:lnTo>
                <a:cubicBezTo>
                  <a:pt x="72452" y="105433"/>
                  <a:pt x="72451" y="105581"/>
                  <a:pt x="72439" y="105729"/>
                </a:cubicBezTo>
                <a:cubicBezTo>
                  <a:pt x="72439" y="106551"/>
                  <a:pt x="72415" y="107362"/>
                  <a:pt x="72365" y="108156"/>
                </a:cubicBezTo>
                <a:lnTo>
                  <a:pt x="72360" y="108331"/>
                </a:lnTo>
                <a:cubicBezTo>
                  <a:pt x="72358" y="108332"/>
                  <a:pt x="72356" y="108332"/>
                  <a:pt x="72355" y="108333"/>
                </a:cubicBezTo>
                <a:cubicBezTo>
                  <a:pt x="72115" y="112821"/>
                  <a:pt x="71342" y="116866"/>
                  <a:pt x="70199" y="120000"/>
                </a:cubicBezTo>
                <a:lnTo>
                  <a:pt x="68287" y="120000"/>
                </a:lnTo>
                <a:cubicBezTo>
                  <a:pt x="69695" y="117362"/>
                  <a:pt x="70701" y="113376"/>
                  <a:pt x="71041" y="108772"/>
                </a:cubicBezTo>
                <a:cubicBezTo>
                  <a:pt x="68738" y="110092"/>
                  <a:pt x="66864" y="114366"/>
                  <a:pt x="66043" y="120000"/>
                </a:cubicBezTo>
                <a:lnTo>
                  <a:pt x="64690" y="120000"/>
                </a:lnTo>
                <a:cubicBezTo>
                  <a:pt x="65608" y="112428"/>
                  <a:pt x="68101" y="106678"/>
                  <a:pt x="71173" y="105322"/>
                </a:cubicBezTo>
                <a:lnTo>
                  <a:pt x="71174" y="105292"/>
                </a:lnTo>
                <a:cubicBezTo>
                  <a:pt x="71226" y="105266"/>
                  <a:pt x="71278" y="105241"/>
                  <a:pt x="71333" y="105252"/>
                </a:cubicBezTo>
                <a:cubicBezTo>
                  <a:pt x="71640" y="105106"/>
                  <a:pt x="71954" y="105028"/>
                  <a:pt x="72273" y="105014"/>
                </a:cubicBezTo>
                <a:close/>
                <a:moveTo>
                  <a:pt x="56010" y="104971"/>
                </a:moveTo>
                <a:lnTo>
                  <a:pt x="56178" y="105014"/>
                </a:lnTo>
                <a:cubicBezTo>
                  <a:pt x="56497" y="105028"/>
                  <a:pt x="56811" y="105106"/>
                  <a:pt x="57118" y="105252"/>
                </a:cubicBezTo>
                <a:cubicBezTo>
                  <a:pt x="57173" y="105241"/>
                  <a:pt x="57225" y="105266"/>
                  <a:pt x="57277" y="105292"/>
                </a:cubicBezTo>
                <a:lnTo>
                  <a:pt x="57278" y="105322"/>
                </a:lnTo>
                <a:cubicBezTo>
                  <a:pt x="60350" y="106678"/>
                  <a:pt x="62842" y="112428"/>
                  <a:pt x="63761" y="120000"/>
                </a:cubicBezTo>
                <a:lnTo>
                  <a:pt x="62408" y="120000"/>
                </a:lnTo>
                <a:cubicBezTo>
                  <a:pt x="61587" y="114366"/>
                  <a:pt x="59713" y="110092"/>
                  <a:pt x="57410" y="108772"/>
                </a:cubicBezTo>
                <a:cubicBezTo>
                  <a:pt x="57749" y="113376"/>
                  <a:pt x="58756" y="117362"/>
                  <a:pt x="60164" y="120000"/>
                </a:cubicBezTo>
                <a:lnTo>
                  <a:pt x="58252" y="120000"/>
                </a:lnTo>
                <a:cubicBezTo>
                  <a:pt x="57109" y="116866"/>
                  <a:pt x="56336" y="112821"/>
                  <a:pt x="56096" y="108333"/>
                </a:cubicBezTo>
                <a:cubicBezTo>
                  <a:pt x="56095" y="108332"/>
                  <a:pt x="56093" y="108332"/>
                  <a:pt x="56091" y="108331"/>
                </a:cubicBezTo>
                <a:lnTo>
                  <a:pt x="56086" y="108156"/>
                </a:lnTo>
                <a:cubicBezTo>
                  <a:pt x="56036" y="107362"/>
                  <a:pt x="56012" y="106551"/>
                  <a:pt x="56012" y="105729"/>
                </a:cubicBezTo>
                <a:cubicBezTo>
                  <a:pt x="55999" y="105581"/>
                  <a:pt x="55999" y="105433"/>
                  <a:pt x="55999" y="105283"/>
                </a:cubicBezTo>
                <a:lnTo>
                  <a:pt x="56005" y="104983"/>
                </a:lnTo>
                <a:lnTo>
                  <a:pt x="56010" y="104984"/>
                </a:lnTo>
                <a:close/>
                <a:moveTo>
                  <a:pt x="55786" y="104971"/>
                </a:moveTo>
                <a:lnTo>
                  <a:pt x="55786" y="104984"/>
                </a:lnTo>
                <a:lnTo>
                  <a:pt x="55791" y="104983"/>
                </a:lnTo>
                <a:lnTo>
                  <a:pt x="55797" y="105283"/>
                </a:lnTo>
                <a:cubicBezTo>
                  <a:pt x="55797" y="105433"/>
                  <a:pt x="55796" y="105581"/>
                  <a:pt x="55783" y="105729"/>
                </a:cubicBezTo>
                <a:cubicBezTo>
                  <a:pt x="55784" y="106551"/>
                  <a:pt x="55760" y="107362"/>
                  <a:pt x="55710" y="108156"/>
                </a:cubicBezTo>
                <a:lnTo>
                  <a:pt x="55705" y="108331"/>
                </a:lnTo>
                <a:cubicBezTo>
                  <a:pt x="55703" y="108332"/>
                  <a:pt x="55701" y="108332"/>
                  <a:pt x="55700" y="108333"/>
                </a:cubicBezTo>
                <a:cubicBezTo>
                  <a:pt x="55460" y="112821"/>
                  <a:pt x="54687" y="116866"/>
                  <a:pt x="53544" y="120000"/>
                </a:cubicBezTo>
                <a:lnTo>
                  <a:pt x="51632" y="120000"/>
                </a:lnTo>
                <a:cubicBezTo>
                  <a:pt x="53040" y="117362"/>
                  <a:pt x="54046" y="113376"/>
                  <a:pt x="54386" y="108772"/>
                </a:cubicBezTo>
                <a:cubicBezTo>
                  <a:pt x="52083" y="110092"/>
                  <a:pt x="50209" y="114366"/>
                  <a:pt x="49388" y="120000"/>
                </a:cubicBezTo>
                <a:lnTo>
                  <a:pt x="48034" y="120000"/>
                </a:lnTo>
                <a:cubicBezTo>
                  <a:pt x="48953" y="112428"/>
                  <a:pt x="51446" y="106678"/>
                  <a:pt x="54517" y="105322"/>
                </a:cubicBezTo>
                <a:lnTo>
                  <a:pt x="54519" y="105292"/>
                </a:lnTo>
                <a:cubicBezTo>
                  <a:pt x="54571" y="105266"/>
                  <a:pt x="54623" y="105241"/>
                  <a:pt x="54678" y="105252"/>
                </a:cubicBezTo>
                <a:cubicBezTo>
                  <a:pt x="54985" y="105106"/>
                  <a:pt x="55299" y="105028"/>
                  <a:pt x="55618" y="105014"/>
                </a:cubicBezTo>
                <a:close/>
                <a:moveTo>
                  <a:pt x="39355" y="104971"/>
                </a:moveTo>
                <a:lnTo>
                  <a:pt x="39523" y="105014"/>
                </a:lnTo>
                <a:cubicBezTo>
                  <a:pt x="39842" y="105028"/>
                  <a:pt x="40156" y="105106"/>
                  <a:pt x="40463" y="105252"/>
                </a:cubicBezTo>
                <a:cubicBezTo>
                  <a:pt x="40518" y="105241"/>
                  <a:pt x="40570" y="105266"/>
                  <a:pt x="40622" y="105292"/>
                </a:cubicBezTo>
                <a:lnTo>
                  <a:pt x="40623" y="105322"/>
                </a:lnTo>
                <a:cubicBezTo>
                  <a:pt x="43695" y="106678"/>
                  <a:pt x="46187" y="112428"/>
                  <a:pt x="47106" y="120000"/>
                </a:cubicBezTo>
                <a:lnTo>
                  <a:pt x="45753" y="120000"/>
                </a:lnTo>
                <a:cubicBezTo>
                  <a:pt x="44932" y="114366"/>
                  <a:pt x="43058" y="110092"/>
                  <a:pt x="40755" y="108772"/>
                </a:cubicBezTo>
                <a:cubicBezTo>
                  <a:pt x="41094" y="113376"/>
                  <a:pt x="42101" y="117362"/>
                  <a:pt x="43509" y="120000"/>
                </a:cubicBezTo>
                <a:lnTo>
                  <a:pt x="41597" y="120000"/>
                </a:lnTo>
                <a:cubicBezTo>
                  <a:pt x="40454" y="116866"/>
                  <a:pt x="39681" y="112821"/>
                  <a:pt x="39441" y="108333"/>
                </a:cubicBezTo>
                <a:cubicBezTo>
                  <a:pt x="39439" y="108332"/>
                  <a:pt x="39438" y="108332"/>
                  <a:pt x="39436" y="108331"/>
                </a:cubicBezTo>
                <a:lnTo>
                  <a:pt x="39431" y="108156"/>
                </a:lnTo>
                <a:cubicBezTo>
                  <a:pt x="39381" y="107362"/>
                  <a:pt x="39357" y="106551"/>
                  <a:pt x="39357" y="105729"/>
                </a:cubicBezTo>
                <a:cubicBezTo>
                  <a:pt x="39344" y="105581"/>
                  <a:pt x="39344" y="105433"/>
                  <a:pt x="39344" y="105283"/>
                </a:cubicBezTo>
                <a:lnTo>
                  <a:pt x="39350" y="104983"/>
                </a:lnTo>
                <a:lnTo>
                  <a:pt x="39355" y="104984"/>
                </a:lnTo>
                <a:close/>
                <a:moveTo>
                  <a:pt x="39131" y="104971"/>
                </a:moveTo>
                <a:lnTo>
                  <a:pt x="39131" y="104984"/>
                </a:lnTo>
                <a:lnTo>
                  <a:pt x="39136" y="104983"/>
                </a:lnTo>
                <a:lnTo>
                  <a:pt x="39142" y="105283"/>
                </a:lnTo>
                <a:cubicBezTo>
                  <a:pt x="39142" y="105433"/>
                  <a:pt x="39141" y="105581"/>
                  <a:pt x="39128" y="105729"/>
                </a:cubicBezTo>
                <a:cubicBezTo>
                  <a:pt x="39129" y="106551"/>
                  <a:pt x="39105" y="107362"/>
                  <a:pt x="39055" y="108156"/>
                </a:cubicBezTo>
                <a:lnTo>
                  <a:pt x="39050" y="108331"/>
                </a:lnTo>
                <a:cubicBezTo>
                  <a:pt x="39048" y="108332"/>
                  <a:pt x="39046" y="108332"/>
                  <a:pt x="39045" y="108333"/>
                </a:cubicBezTo>
                <a:cubicBezTo>
                  <a:pt x="38805" y="112821"/>
                  <a:pt x="38032" y="116866"/>
                  <a:pt x="36889" y="120000"/>
                </a:cubicBezTo>
                <a:lnTo>
                  <a:pt x="34977" y="120000"/>
                </a:lnTo>
                <a:cubicBezTo>
                  <a:pt x="36385" y="117362"/>
                  <a:pt x="37391" y="113376"/>
                  <a:pt x="37731" y="108772"/>
                </a:cubicBezTo>
                <a:cubicBezTo>
                  <a:pt x="35428" y="110092"/>
                  <a:pt x="33554" y="114366"/>
                  <a:pt x="32733" y="120000"/>
                </a:cubicBezTo>
                <a:lnTo>
                  <a:pt x="31379" y="120000"/>
                </a:lnTo>
                <a:cubicBezTo>
                  <a:pt x="32298" y="112428"/>
                  <a:pt x="34791" y="106678"/>
                  <a:pt x="37862" y="105322"/>
                </a:cubicBezTo>
                <a:lnTo>
                  <a:pt x="37864" y="105292"/>
                </a:lnTo>
                <a:cubicBezTo>
                  <a:pt x="37916" y="105266"/>
                  <a:pt x="37968" y="105241"/>
                  <a:pt x="38023" y="105252"/>
                </a:cubicBezTo>
                <a:cubicBezTo>
                  <a:pt x="38330" y="105106"/>
                  <a:pt x="38644" y="105028"/>
                  <a:pt x="38963" y="105014"/>
                </a:cubicBezTo>
                <a:close/>
                <a:moveTo>
                  <a:pt x="22700" y="104971"/>
                </a:moveTo>
                <a:lnTo>
                  <a:pt x="22868" y="105014"/>
                </a:lnTo>
                <a:cubicBezTo>
                  <a:pt x="23187" y="105028"/>
                  <a:pt x="23501" y="105106"/>
                  <a:pt x="23808" y="105252"/>
                </a:cubicBezTo>
                <a:cubicBezTo>
                  <a:pt x="23862" y="105241"/>
                  <a:pt x="23915" y="105266"/>
                  <a:pt x="23967" y="105292"/>
                </a:cubicBezTo>
                <a:lnTo>
                  <a:pt x="23968" y="105322"/>
                </a:lnTo>
                <a:cubicBezTo>
                  <a:pt x="27040" y="106678"/>
                  <a:pt x="29532" y="112428"/>
                  <a:pt x="30451" y="120000"/>
                </a:cubicBezTo>
                <a:lnTo>
                  <a:pt x="29098" y="120000"/>
                </a:lnTo>
                <a:cubicBezTo>
                  <a:pt x="28277" y="114366"/>
                  <a:pt x="26403" y="110092"/>
                  <a:pt x="24100" y="108772"/>
                </a:cubicBezTo>
                <a:cubicBezTo>
                  <a:pt x="24439" y="113376"/>
                  <a:pt x="25446" y="117362"/>
                  <a:pt x="26854" y="120000"/>
                </a:cubicBezTo>
                <a:lnTo>
                  <a:pt x="24942" y="120000"/>
                </a:lnTo>
                <a:cubicBezTo>
                  <a:pt x="23799" y="116866"/>
                  <a:pt x="23026" y="112821"/>
                  <a:pt x="22786" y="108333"/>
                </a:cubicBezTo>
                <a:cubicBezTo>
                  <a:pt x="22784" y="108332"/>
                  <a:pt x="22783" y="108332"/>
                  <a:pt x="22781" y="108331"/>
                </a:cubicBezTo>
                <a:lnTo>
                  <a:pt x="22776" y="108156"/>
                </a:lnTo>
                <a:cubicBezTo>
                  <a:pt x="22726" y="107362"/>
                  <a:pt x="22702" y="106551"/>
                  <a:pt x="22702" y="105729"/>
                </a:cubicBezTo>
                <a:cubicBezTo>
                  <a:pt x="22689" y="105581"/>
                  <a:pt x="22689" y="105433"/>
                  <a:pt x="22689" y="105283"/>
                </a:cubicBezTo>
                <a:lnTo>
                  <a:pt x="22695" y="104983"/>
                </a:lnTo>
                <a:lnTo>
                  <a:pt x="22700" y="104984"/>
                </a:lnTo>
                <a:close/>
                <a:moveTo>
                  <a:pt x="22476" y="104971"/>
                </a:moveTo>
                <a:lnTo>
                  <a:pt x="22476" y="104984"/>
                </a:lnTo>
                <a:lnTo>
                  <a:pt x="22481" y="104983"/>
                </a:lnTo>
                <a:lnTo>
                  <a:pt x="22487" y="105283"/>
                </a:lnTo>
                <a:cubicBezTo>
                  <a:pt x="22487" y="105433"/>
                  <a:pt x="22486" y="105581"/>
                  <a:pt x="22473" y="105729"/>
                </a:cubicBezTo>
                <a:cubicBezTo>
                  <a:pt x="22474" y="106551"/>
                  <a:pt x="22450" y="107362"/>
                  <a:pt x="22400" y="108156"/>
                </a:cubicBezTo>
                <a:lnTo>
                  <a:pt x="22395" y="108331"/>
                </a:lnTo>
                <a:cubicBezTo>
                  <a:pt x="22393" y="108332"/>
                  <a:pt x="22391" y="108332"/>
                  <a:pt x="22390" y="108333"/>
                </a:cubicBezTo>
                <a:cubicBezTo>
                  <a:pt x="22150" y="112821"/>
                  <a:pt x="21377" y="116866"/>
                  <a:pt x="20234" y="120000"/>
                </a:cubicBezTo>
                <a:lnTo>
                  <a:pt x="18322" y="120000"/>
                </a:lnTo>
                <a:cubicBezTo>
                  <a:pt x="19730" y="117362"/>
                  <a:pt x="20736" y="113376"/>
                  <a:pt x="21076" y="108772"/>
                </a:cubicBezTo>
                <a:cubicBezTo>
                  <a:pt x="18773" y="110092"/>
                  <a:pt x="16899" y="114366"/>
                  <a:pt x="16078" y="120000"/>
                </a:cubicBezTo>
                <a:lnTo>
                  <a:pt x="14724" y="120000"/>
                </a:lnTo>
                <a:cubicBezTo>
                  <a:pt x="15643" y="112428"/>
                  <a:pt x="18136" y="106678"/>
                  <a:pt x="21207" y="105322"/>
                </a:cubicBezTo>
                <a:lnTo>
                  <a:pt x="21209" y="105292"/>
                </a:lnTo>
                <a:cubicBezTo>
                  <a:pt x="21261" y="105266"/>
                  <a:pt x="21313" y="105241"/>
                  <a:pt x="21368" y="105252"/>
                </a:cubicBezTo>
                <a:cubicBezTo>
                  <a:pt x="21675" y="105106"/>
                  <a:pt x="21989" y="105028"/>
                  <a:pt x="22308" y="105014"/>
                </a:cubicBezTo>
                <a:close/>
                <a:moveTo>
                  <a:pt x="6045" y="104971"/>
                </a:moveTo>
                <a:lnTo>
                  <a:pt x="6213" y="105014"/>
                </a:lnTo>
                <a:cubicBezTo>
                  <a:pt x="6532" y="105028"/>
                  <a:pt x="6846" y="105106"/>
                  <a:pt x="7153" y="105252"/>
                </a:cubicBezTo>
                <a:cubicBezTo>
                  <a:pt x="7207" y="105241"/>
                  <a:pt x="7260" y="105266"/>
                  <a:pt x="7312" y="105292"/>
                </a:cubicBezTo>
                <a:lnTo>
                  <a:pt x="7313" y="105322"/>
                </a:lnTo>
                <a:cubicBezTo>
                  <a:pt x="10385" y="106678"/>
                  <a:pt x="12877" y="112428"/>
                  <a:pt x="13796" y="120000"/>
                </a:cubicBezTo>
                <a:lnTo>
                  <a:pt x="12442" y="120000"/>
                </a:lnTo>
                <a:cubicBezTo>
                  <a:pt x="11622" y="114366"/>
                  <a:pt x="9748" y="110092"/>
                  <a:pt x="7445" y="108772"/>
                </a:cubicBezTo>
                <a:cubicBezTo>
                  <a:pt x="7784" y="113376"/>
                  <a:pt x="8791" y="117362"/>
                  <a:pt x="10199" y="120000"/>
                </a:cubicBezTo>
                <a:lnTo>
                  <a:pt x="8287" y="120000"/>
                </a:lnTo>
                <a:cubicBezTo>
                  <a:pt x="7144" y="116866"/>
                  <a:pt x="6371" y="112821"/>
                  <a:pt x="6131" y="108333"/>
                </a:cubicBezTo>
                <a:cubicBezTo>
                  <a:pt x="6129" y="108332"/>
                  <a:pt x="6128" y="108332"/>
                  <a:pt x="6126" y="108331"/>
                </a:cubicBezTo>
                <a:lnTo>
                  <a:pt x="6121" y="108156"/>
                </a:lnTo>
                <a:cubicBezTo>
                  <a:pt x="6071" y="107362"/>
                  <a:pt x="6047" y="106551"/>
                  <a:pt x="6047" y="105729"/>
                </a:cubicBezTo>
                <a:cubicBezTo>
                  <a:pt x="6034" y="105581"/>
                  <a:pt x="6034" y="105433"/>
                  <a:pt x="6034" y="105283"/>
                </a:cubicBezTo>
                <a:lnTo>
                  <a:pt x="6040" y="104983"/>
                </a:lnTo>
                <a:lnTo>
                  <a:pt x="6045" y="104984"/>
                </a:lnTo>
                <a:close/>
                <a:moveTo>
                  <a:pt x="5821" y="104971"/>
                </a:moveTo>
                <a:lnTo>
                  <a:pt x="5821" y="104984"/>
                </a:lnTo>
                <a:lnTo>
                  <a:pt x="5826" y="104983"/>
                </a:lnTo>
                <a:lnTo>
                  <a:pt x="5832" y="105283"/>
                </a:lnTo>
                <a:cubicBezTo>
                  <a:pt x="5832" y="105433"/>
                  <a:pt x="5831" y="105581"/>
                  <a:pt x="5818" y="105729"/>
                </a:cubicBezTo>
                <a:cubicBezTo>
                  <a:pt x="5819" y="106551"/>
                  <a:pt x="5795" y="107362"/>
                  <a:pt x="5745" y="108156"/>
                </a:cubicBezTo>
                <a:lnTo>
                  <a:pt x="5740" y="108331"/>
                </a:lnTo>
                <a:cubicBezTo>
                  <a:pt x="5738" y="108332"/>
                  <a:pt x="5736" y="108332"/>
                  <a:pt x="5735" y="108333"/>
                </a:cubicBezTo>
                <a:cubicBezTo>
                  <a:pt x="5494" y="112831"/>
                  <a:pt x="4718" y="116882"/>
                  <a:pt x="3566" y="120000"/>
                </a:cubicBezTo>
                <a:lnTo>
                  <a:pt x="1671" y="120000"/>
                </a:lnTo>
                <a:cubicBezTo>
                  <a:pt x="3076" y="117358"/>
                  <a:pt x="4081" y="113374"/>
                  <a:pt x="4421" y="108772"/>
                </a:cubicBezTo>
                <a:cubicBezTo>
                  <a:pt x="2548" y="109846"/>
                  <a:pt x="960" y="112871"/>
                  <a:pt x="0" y="117011"/>
                </a:cubicBezTo>
                <a:lnTo>
                  <a:pt x="0" y="111583"/>
                </a:lnTo>
                <a:cubicBezTo>
                  <a:pt x="1195" y="108357"/>
                  <a:pt x="2777" y="106106"/>
                  <a:pt x="4552" y="105322"/>
                </a:cubicBezTo>
                <a:lnTo>
                  <a:pt x="4554" y="105292"/>
                </a:lnTo>
                <a:cubicBezTo>
                  <a:pt x="4606" y="105266"/>
                  <a:pt x="4658" y="105241"/>
                  <a:pt x="4713" y="105252"/>
                </a:cubicBezTo>
                <a:cubicBezTo>
                  <a:pt x="5020" y="105106"/>
                  <a:pt x="5334" y="105028"/>
                  <a:pt x="5653" y="105014"/>
                </a:cubicBezTo>
                <a:close/>
                <a:moveTo>
                  <a:pt x="112723" y="86743"/>
                </a:moveTo>
                <a:cubicBezTo>
                  <a:pt x="110014" y="88283"/>
                  <a:pt x="107899" y="93876"/>
                  <a:pt x="107375" y="100931"/>
                </a:cubicBezTo>
                <a:cubicBezTo>
                  <a:pt x="110084" y="99391"/>
                  <a:pt x="112198" y="93797"/>
                  <a:pt x="112723" y="86743"/>
                </a:cubicBezTo>
                <a:close/>
                <a:moveTo>
                  <a:pt x="99003" y="86743"/>
                </a:moveTo>
                <a:cubicBezTo>
                  <a:pt x="99528" y="93797"/>
                  <a:pt x="101642" y="99391"/>
                  <a:pt x="104351" y="100931"/>
                </a:cubicBezTo>
                <a:cubicBezTo>
                  <a:pt x="103827" y="93876"/>
                  <a:pt x="101712" y="88283"/>
                  <a:pt x="99003" y="86743"/>
                </a:cubicBezTo>
                <a:close/>
                <a:moveTo>
                  <a:pt x="96068" y="86743"/>
                </a:moveTo>
                <a:cubicBezTo>
                  <a:pt x="93359" y="88283"/>
                  <a:pt x="91244" y="93876"/>
                  <a:pt x="90720" y="100931"/>
                </a:cubicBezTo>
                <a:cubicBezTo>
                  <a:pt x="93429" y="99391"/>
                  <a:pt x="95543" y="93797"/>
                  <a:pt x="96068" y="86743"/>
                </a:cubicBezTo>
                <a:close/>
                <a:moveTo>
                  <a:pt x="82348" y="86743"/>
                </a:moveTo>
                <a:cubicBezTo>
                  <a:pt x="82873" y="93797"/>
                  <a:pt x="84987" y="99391"/>
                  <a:pt x="87696" y="100931"/>
                </a:cubicBezTo>
                <a:cubicBezTo>
                  <a:pt x="87172" y="93876"/>
                  <a:pt x="85057" y="88283"/>
                  <a:pt x="82348" y="86743"/>
                </a:cubicBezTo>
                <a:close/>
                <a:moveTo>
                  <a:pt x="79413" y="86743"/>
                </a:moveTo>
                <a:cubicBezTo>
                  <a:pt x="76704" y="88283"/>
                  <a:pt x="74589" y="93876"/>
                  <a:pt x="74065" y="100931"/>
                </a:cubicBezTo>
                <a:cubicBezTo>
                  <a:pt x="76774" y="99391"/>
                  <a:pt x="78888" y="93797"/>
                  <a:pt x="79413" y="86743"/>
                </a:cubicBezTo>
                <a:close/>
                <a:moveTo>
                  <a:pt x="65693" y="86743"/>
                </a:moveTo>
                <a:cubicBezTo>
                  <a:pt x="66218" y="93797"/>
                  <a:pt x="68332" y="99391"/>
                  <a:pt x="71041" y="100931"/>
                </a:cubicBezTo>
                <a:cubicBezTo>
                  <a:pt x="70517" y="93876"/>
                  <a:pt x="68402" y="88283"/>
                  <a:pt x="65693" y="86743"/>
                </a:cubicBezTo>
                <a:close/>
                <a:moveTo>
                  <a:pt x="62757" y="86743"/>
                </a:moveTo>
                <a:cubicBezTo>
                  <a:pt x="60049" y="88283"/>
                  <a:pt x="57934" y="93876"/>
                  <a:pt x="57410" y="100931"/>
                </a:cubicBezTo>
                <a:cubicBezTo>
                  <a:pt x="60119" y="99391"/>
                  <a:pt x="62233" y="93797"/>
                  <a:pt x="62757" y="86743"/>
                </a:cubicBezTo>
                <a:close/>
                <a:moveTo>
                  <a:pt x="49038" y="86743"/>
                </a:moveTo>
                <a:cubicBezTo>
                  <a:pt x="49563" y="93797"/>
                  <a:pt x="51677" y="99391"/>
                  <a:pt x="54386" y="100931"/>
                </a:cubicBezTo>
                <a:cubicBezTo>
                  <a:pt x="53862" y="93876"/>
                  <a:pt x="51747" y="88283"/>
                  <a:pt x="49038" y="86743"/>
                </a:cubicBezTo>
                <a:close/>
                <a:moveTo>
                  <a:pt x="46102" y="86743"/>
                </a:moveTo>
                <a:cubicBezTo>
                  <a:pt x="43394" y="88283"/>
                  <a:pt x="41279" y="93876"/>
                  <a:pt x="40755" y="100931"/>
                </a:cubicBezTo>
                <a:cubicBezTo>
                  <a:pt x="43463" y="99391"/>
                  <a:pt x="45578" y="93797"/>
                  <a:pt x="46102" y="86743"/>
                </a:cubicBezTo>
                <a:close/>
                <a:moveTo>
                  <a:pt x="32383" y="86743"/>
                </a:moveTo>
                <a:cubicBezTo>
                  <a:pt x="32908" y="93797"/>
                  <a:pt x="35022" y="99391"/>
                  <a:pt x="37731" y="100931"/>
                </a:cubicBezTo>
                <a:cubicBezTo>
                  <a:pt x="37206" y="93876"/>
                  <a:pt x="35092" y="88283"/>
                  <a:pt x="32383" y="86743"/>
                </a:cubicBezTo>
                <a:close/>
                <a:moveTo>
                  <a:pt x="29447" y="86743"/>
                </a:moveTo>
                <a:cubicBezTo>
                  <a:pt x="26739" y="88283"/>
                  <a:pt x="24624" y="93876"/>
                  <a:pt x="24100" y="100931"/>
                </a:cubicBezTo>
                <a:cubicBezTo>
                  <a:pt x="26808" y="99391"/>
                  <a:pt x="28923" y="93797"/>
                  <a:pt x="29447" y="86743"/>
                </a:cubicBezTo>
                <a:close/>
                <a:moveTo>
                  <a:pt x="15728" y="86743"/>
                </a:moveTo>
                <a:cubicBezTo>
                  <a:pt x="16253" y="93797"/>
                  <a:pt x="18367" y="99391"/>
                  <a:pt x="21076" y="100931"/>
                </a:cubicBezTo>
                <a:cubicBezTo>
                  <a:pt x="20551" y="93876"/>
                  <a:pt x="18437" y="88283"/>
                  <a:pt x="15728" y="86743"/>
                </a:cubicBezTo>
                <a:close/>
                <a:moveTo>
                  <a:pt x="12792" y="86743"/>
                </a:moveTo>
                <a:cubicBezTo>
                  <a:pt x="10084" y="88283"/>
                  <a:pt x="7969" y="93876"/>
                  <a:pt x="7445" y="100931"/>
                </a:cubicBezTo>
                <a:cubicBezTo>
                  <a:pt x="10153" y="99391"/>
                  <a:pt x="12268" y="93797"/>
                  <a:pt x="12792" y="86743"/>
                </a:cubicBezTo>
                <a:close/>
                <a:moveTo>
                  <a:pt x="0" y="84013"/>
                </a:moveTo>
                <a:cubicBezTo>
                  <a:pt x="3018" y="86388"/>
                  <a:pt x="5291" y="93121"/>
                  <a:pt x="5735" y="101367"/>
                </a:cubicBezTo>
                <a:cubicBezTo>
                  <a:pt x="5736" y="101368"/>
                  <a:pt x="5738" y="101368"/>
                  <a:pt x="5740" y="101368"/>
                </a:cubicBezTo>
                <a:lnTo>
                  <a:pt x="5745" y="101542"/>
                </a:lnTo>
                <a:cubicBezTo>
                  <a:pt x="5795" y="102330"/>
                  <a:pt x="5819" y="103134"/>
                  <a:pt x="5818" y="103950"/>
                </a:cubicBezTo>
                <a:cubicBezTo>
                  <a:pt x="5831" y="104097"/>
                  <a:pt x="5832" y="104244"/>
                  <a:pt x="5832" y="104392"/>
                </a:cubicBezTo>
                <a:cubicBezTo>
                  <a:pt x="5832" y="104492"/>
                  <a:pt x="5832" y="104591"/>
                  <a:pt x="5826" y="104690"/>
                </a:cubicBezTo>
                <a:lnTo>
                  <a:pt x="5821" y="104689"/>
                </a:lnTo>
                <a:lnTo>
                  <a:pt x="5821" y="104702"/>
                </a:lnTo>
                <a:lnTo>
                  <a:pt x="5652" y="104660"/>
                </a:lnTo>
                <a:cubicBezTo>
                  <a:pt x="5334" y="104646"/>
                  <a:pt x="5020" y="104569"/>
                  <a:pt x="4713" y="104424"/>
                </a:cubicBezTo>
                <a:cubicBezTo>
                  <a:pt x="4658" y="104435"/>
                  <a:pt x="4606" y="104410"/>
                  <a:pt x="4554" y="104384"/>
                </a:cubicBezTo>
                <a:lnTo>
                  <a:pt x="4552" y="104354"/>
                </a:lnTo>
                <a:cubicBezTo>
                  <a:pt x="2777" y="103576"/>
                  <a:pt x="1195" y="101342"/>
                  <a:pt x="0" y="98142"/>
                </a:cubicBezTo>
                <a:lnTo>
                  <a:pt x="0" y="92757"/>
                </a:lnTo>
                <a:cubicBezTo>
                  <a:pt x="960" y="96865"/>
                  <a:pt x="2548" y="99866"/>
                  <a:pt x="4421" y="100931"/>
                </a:cubicBezTo>
                <a:cubicBezTo>
                  <a:pt x="3958" y="94704"/>
                  <a:pt x="2256" y="89616"/>
                  <a:pt x="0" y="87459"/>
                </a:cubicBezTo>
                <a:close/>
                <a:moveTo>
                  <a:pt x="114258" y="82971"/>
                </a:moveTo>
                <a:lnTo>
                  <a:pt x="114427" y="83013"/>
                </a:lnTo>
                <a:cubicBezTo>
                  <a:pt x="114745" y="83027"/>
                  <a:pt x="115059" y="83105"/>
                  <a:pt x="115366" y="83249"/>
                </a:cubicBezTo>
                <a:cubicBezTo>
                  <a:pt x="115421" y="83239"/>
                  <a:pt x="115473" y="83263"/>
                  <a:pt x="115526" y="83290"/>
                </a:cubicBezTo>
                <a:lnTo>
                  <a:pt x="115527" y="83319"/>
                </a:lnTo>
                <a:cubicBezTo>
                  <a:pt x="117264" y="84080"/>
                  <a:pt x="118816" y="86236"/>
                  <a:pt x="120000" y="89335"/>
                </a:cubicBezTo>
                <a:lnTo>
                  <a:pt x="120000" y="94584"/>
                </a:lnTo>
                <a:cubicBezTo>
                  <a:pt x="119032" y="90646"/>
                  <a:pt x="117480" y="87778"/>
                  <a:pt x="115658" y="86743"/>
                </a:cubicBezTo>
                <a:cubicBezTo>
                  <a:pt x="116116" y="92896"/>
                  <a:pt x="117783" y="97937"/>
                  <a:pt x="120000" y="100143"/>
                </a:cubicBezTo>
                <a:lnTo>
                  <a:pt x="120000" y="103608"/>
                </a:lnTo>
                <a:cubicBezTo>
                  <a:pt x="117022" y="101168"/>
                  <a:pt x="114785" y="94480"/>
                  <a:pt x="114345" y="86307"/>
                </a:cubicBezTo>
                <a:cubicBezTo>
                  <a:pt x="114343" y="86305"/>
                  <a:pt x="114341" y="86305"/>
                  <a:pt x="114340" y="86305"/>
                </a:cubicBezTo>
                <a:lnTo>
                  <a:pt x="114334" y="86131"/>
                </a:lnTo>
                <a:cubicBezTo>
                  <a:pt x="114285" y="85343"/>
                  <a:pt x="114260" y="84539"/>
                  <a:pt x="114261" y="83723"/>
                </a:cubicBezTo>
                <a:cubicBezTo>
                  <a:pt x="114248" y="83577"/>
                  <a:pt x="114247" y="83429"/>
                  <a:pt x="114247" y="83281"/>
                </a:cubicBezTo>
                <a:lnTo>
                  <a:pt x="114253" y="82983"/>
                </a:lnTo>
                <a:lnTo>
                  <a:pt x="114258" y="82984"/>
                </a:lnTo>
                <a:close/>
                <a:moveTo>
                  <a:pt x="114123" y="82971"/>
                </a:moveTo>
                <a:lnTo>
                  <a:pt x="114123" y="82984"/>
                </a:lnTo>
                <a:lnTo>
                  <a:pt x="114128" y="82983"/>
                </a:lnTo>
                <a:lnTo>
                  <a:pt x="114134" y="83281"/>
                </a:lnTo>
                <a:cubicBezTo>
                  <a:pt x="114134" y="83429"/>
                  <a:pt x="114133" y="83577"/>
                  <a:pt x="114120" y="83723"/>
                </a:cubicBezTo>
                <a:cubicBezTo>
                  <a:pt x="114121" y="84539"/>
                  <a:pt x="114096" y="85343"/>
                  <a:pt x="114047" y="86131"/>
                </a:cubicBezTo>
                <a:lnTo>
                  <a:pt x="114041" y="86305"/>
                </a:lnTo>
                <a:cubicBezTo>
                  <a:pt x="114040" y="86305"/>
                  <a:pt x="114038" y="86305"/>
                  <a:pt x="114036" y="86307"/>
                </a:cubicBezTo>
                <a:cubicBezTo>
                  <a:pt x="113542" y="95496"/>
                  <a:pt x="110775" y="102807"/>
                  <a:pt x="107243" y="104354"/>
                </a:cubicBezTo>
                <a:lnTo>
                  <a:pt x="107242" y="104384"/>
                </a:lnTo>
                <a:cubicBezTo>
                  <a:pt x="107190" y="104410"/>
                  <a:pt x="107138" y="104435"/>
                  <a:pt x="107083" y="104424"/>
                </a:cubicBezTo>
                <a:cubicBezTo>
                  <a:pt x="106776" y="104569"/>
                  <a:pt x="106462" y="104646"/>
                  <a:pt x="106143" y="104660"/>
                </a:cubicBezTo>
                <a:lnTo>
                  <a:pt x="105975" y="104702"/>
                </a:lnTo>
                <a:lnTo>
                  <a:pt x="105975" y="104689"/>
                </a:lnTo>
                <a:lnTo>
                  <a:pt x="105970" y="104690"/>
                </a:lnTo>
                <a:cubicBezTo>
                  <a:pt x="105964" y="104591"/>
                  <a:pt x="105964" y="104492"/>
                  <a:pt x="105964" y="104392"/>
                </a:cubicBezTo>
                <a:cubicBezTo>
                  <a:pt x="105964" y="104244"/>
                  <a:pt x="105965" y="104097"/>
                  <a:pt x="105977" y="103950"/>
                </a:cubicBezTo>
                <a:cubicBezTo>
                  <a:pt x="105977" y="103134"/>
                  <a:pt x="106001" y="102330"/>
                  <a:pt x="106051" y="101542"/>
                </a:cubicBezTo>
                <a:lnTo>
                  <a:pt x="106056" y="101368"/>
                </a:lnTo>
                <a:cubicBezTo>
                  <a:pt x="106058" y="101368"/>
                  <a:pt x="106060" y="101368"/>
                  <a:pt x="106061" y="101367"/>
                </a:cubicBezTo>
                <a:cubicBezTo>
                  <a:pt x="106556" y="92178"/>
                  <a:pt x="109322" y="84866"/>
                  <a:pt x="112854" y="83319"/>
                </a:cubicBezTo>
                <a:lnTo>
                  <a:pt x="112855" y="83290"/>
                </a:lnTo>
                <a:cubicBezTo>
                  <a:pt x="112908" y="83263"/>
                  <a:pt x="112960" y="83239"/>
                  <a:pt x="113015" y="83249"/>
                </a:cubicBezTo>
                <a:cubicBezTo>
                  <a:pt x="113322" y="83105"/>
                  <a:pt x="113636" y="83027"/>
                  <a:pt x="113955" y="83013"/>
                </a:cubicBezTo>
                <a:close/>
                <a:moveTo>
                  <a:pt x="97603" y="82971"/>
                </a:moveTo>
                <a:lnTo>
                  <a:pt x="97772" y="83013"/>
                </a:lnTo>
                <a:cubicBezTo>
                  <a:pt x="98090" y="83027"/>
                  <a:pt x="98404" y="83105"/>
                  <a:pt x="98711" y="83249"/>
                </a:cubicBezTo>
                <a:cubicBezTo>
                  <a:pt x="98766" y="83239"/>
                  <a:pt x="98818" y="83263"/>
                  <a:pt x="98871" y="83290"/>
                </a:cubicBezTo>
                <a:lnTo>
                  <a:pt x="98872" y="83319"/>
                </a:lnTo>
                <a:cubicBezTo>
                  <a:pt x="102404" y="84866"/>
                  <a:pt x="105170" y="92178"/>
                  <a:pt x="105665" y="101367"/>
                </a:cubicBezTo>
                <a:cubicBezTo>
                  <a:pt x="105666" y="101368"/>
                  <a:pt x="105668" y="101368"/>
                  <a:pt x="105670" y="101368"/>
                </a:cubicBezTo>
                <a:lnTo>
                  <a:pt x="105675" y="101542"/>
                </a:lnTo>
                <a:cubicBezTo>
                  <a:pt x="105725" y="102330"/>
                  <a:pt x="105749" y="103134"/>
                  <a:pt x="105749" y="103950"/>
                </a:cubicBezTo>
                <a:cubicBezTo>
                  <a:pt x="105761" y="104097"/>
                  <a:pt x="105762" y="104244"/>
                  <a:pt x="105762" y="104392"/>
                </a:cubicBezTo>
                <a:cubicBezTo>
                  <a:pt x="105762" y="104492"/>
                  <a:pt x="105762" y="104591"/>
                  <a:pt x="105756" y="104690"/>
                </a:cubicBezTo>
                <a:lnTo>
                  <a:pt x="105751" y="104689"/>
                </a:lnTo>
                <a:lnTo>
                  <a:pt x="105751" y="104702"/>
                </a:lnTo>
                <a:lnTo>
                  <a:pt x="105583" y="104660"/>
                </a:lnTo>
                <a:cubicBezTo>
                  <a:pt x="105264" y="104646"/>
                  <a:pt x="104950" y="104569"/>
                  <a:pt x="104643" y="104424"/>
                </a:cubicBezTo>
                <a:cubicBezTo>
                  <a:pt x="104588" y="104435"/>
                  <a:pt x="104536" y="104410"/>
                  <a:pt x="104484" y="104384"/>
                </a:cubicBezTo>
                <a:lnTo>
                  <a:pt x="104483" y="104354"/>
                </a:lnTo>
                <a:cubicBezTo>
                  <a:pt x="100951" y="102807"/>
                  <a:pt x="98184" y="95496"/>
                  <a:pt x="97690" y="86307"/>
                </a:cubicBezTo>
                <a:cubicBezTo>
                  <a:pt x="97688" y="86305"/>
                  <a:pt x="97686" y="86305"/>
                  <a:pt x="97685" y="86305"/>
                </a:cubicBezTo>
                <a:lnTo>
                  <a:pt x="97679" y="86131"/>
                </a:lnTo>
                <a:cubicBezTo>
                  <a:pt x="97630" y="85343"/>
                  <a:pt x="97605" y="84539"/>
                  <a:pt x="97606" y="83723"/>
                </a:cubicBezTo>
                <a:cubicBezTo>
                  <a:pt x="97593" y="83577"/>
                  <a:pt x="97592" y="83429"/>
                  <a:pt x="97592" y="83281"/>
                </a:cubicBezTo>
                <a:lnTo>
                  <a:pt x="97598" y="82983"/>
                </a:lnTo>
                <a:lnTo>
                  <a:pt x="97603" y="82984"/>
                </a:lnTo>
                <a:close/>
                <a:moveTo>
                  <a:pt x="97468" y="82971"/>
                </a:moveTo>
                <a:lnTo>
                  <a:pt x="97468" y="82984"/>
                </a:lnTo>
                <a:lnTo>
                  <a:pt x="97473" y="82983"/>
                </a:lnTo>
                <a:lnTo>
                  <a:pt x="97479" y="83281"/>
                </a:lnTo>
                <a:cubicBezTo>
                  <a:pt x="97479" y="83429"/>
                  <a:pt x="97478" y="83577"/>
                  <a:pt x="97465" y="83723"/>
                </a:cubicBezTo>
                <a:cubicBezTo>
                  <a:pt x="97466" y="84539"/>
                  <a:pt x="97441" y="85343"/>
                  <a:pt x="97392" y="86131"/>
                </a:cubicBezTo>
                <a:lnTo>
                  <a:pt x="97386" y="86305"/>
                </a:lnTo>
                <a:cubicBezTo>
                  <a:pt x="97385" y="86305"/>
                  <a:pt x="97383" y="86305"/>
                  <a:pt x="97381" y="86307"/>
                </a:cubicBezTo>
                <a:cubicBezTo>
                  <a:pt x="96887" y="95496"/>
                  <a:pt x="94120" y="102807"/>
                  <a:pt x="90588" y="104354"/>
                </a:cubicBezTo>
                <a:lnTo>
                  <a:pt x="90587" y="104384"/>
                </a:lnTo>
                <a:cubicBezTo>
                  <a:pt x="90535" y="104410"/>
                  <a:pt x="90483" y="104435"/>
                  <a:pt x="90428" y="104424"/>
                </a:cubicBezTo>
                <a:cubicBezTo>
                  <a:pt x="90121" y="104569"/>
                  <a:pt x="89807" y="104646"/>
                  <a:pt x="89488" y="104660"/>
                </a:cubicBezTo>
                <a:lnTo>
                  <a:pt x="89320" y="104702"/>
                </a:lnTo>
                <a:lnTo>
                  <a:pt x="89320" y="104689"/>
                </a:lnTo>
                <a:lnTo>
                  <a:pt x="89315" y="104690"/>
                </a:lnTo>
                <a:cubicBezTo>
                  <a:pt x="89309" y="104591"/>
                  <a:pt x="89309" y="104492"/>
                  <a:pt x="89309" y="104392"/>
                </a:cubicBezTo>
                <a:cubicBezTo>
                  <a:pt x="89309" y="104244"/>
                  <a:pt x="89310" y="104097"/>
                  <a:pt x="89322" y="103950"/>
                </a:cubicBezTo>
                <a:cubicBezTo>
                  <a:pt x="89322" y="103134"/>
                  <a:pt x="89346" y="102330"/>
                  <a:pt x="89396" y="101542"/>
                </a:cubicBezTo>
                <a:lnTo>
                  <a:pt x="89401" y="101368"/>
                </a:lnTo>
                <a:cubicBezTo>
                  <a:pt x="89403" y="101368"/>
                  <a:pt x="89405" y="101368"/>
                  <a:pt x="89406" y="101367"/>
                </a:cubicBezTo>
                <a:cubicBezTo>
                  <a:pt x="89901" y="92178"/>
                  <a:pt x="92667" y="84866"/>
                  <a:pt x="96199" y="83319"/>
                </a:cubicBezTo>
                <a:lnTo>
                  <a:pt x="96200" y="83290"/>
                </a:lnTo>
                <a:cubicBezTo>
                  <a:pt x="96253" y="83263"/>
                  <a:pt x="96305" y="83239"/>
                  <a:pt x="96360" y="83249"/>
                </a:cubicBezTo>
                <a:cubicBezTo>
                  <a:pt x="96667" y="83105"/>
                  <a:pt x="96981" y="83027"/>
                  <a:pt x="97299" y="83013"/>
                </a:cubicBezTo>
                <a:close/>
                <a:moveTo>
                  <a:pt x="80948" y="82971"/>
                </a:moveTo>
                <a:lnTo>
                  <a:pt x="81117" y="83013"/>
                </a:lnTo>
                <a:cubicBezTo>
                  <a:pt x="81435" y="83027"/>
                  <a:pt x="81749" y="83105"/>
                  <a:pt x="82056" y="83249"/>
                </a:cubicBezTo>
                <a:cubicBezTo>
                  <a:pt x="82111" y="83239"/>
                  <a:pt x="82163" y="83263"/>
                  <a:pt x="82216" y="83290"/>
                </a:cubicBezTo>
                <a:lnTo>
                  <a:pt x="82217" y="83319"/>
                </a:lnTo>
                <a:cubicBezTo>
                  <a:pt x="85749" y="84866"/>
                  <a:pt x="88515" y="92178"/>
                  <a:pt x="89010" y="101367"/>
                </a:cubicBezTo>
                <a:cubicBezTo>
                  <a:pt x="89011" y="101368"/>
                  <a:pt x="89013" y="101368"/>
                  <a:pt x="89015" y="101368"/>
                </a:cubicBezTo>
                <a:lnTo>
                  <a:pt x="89020" y="101542"/>
                </a:lnTo>
                <a:cubicBezTo>
                  <a:pt x="89070" y="102330"/>
                  <a:pt x="89094" y="103134"/>
                  <a:pt x="89094" y="103950"/>
                </a:cubicBezTo>
                <a:cubicBezTo>
                  <a:pt x="89106" y="104097"/>
                  <a:pt x="89107" y="104244"/>
                  <a:pt x="89107" y="104392"/>
                </a:cubicBezTo>
                <a:cubicBezTo>
                  <a:pt x="89107" y="104492"/>
                  <a:pt x="89107" y="104591"/>
                  <a:pt x="89101" y="104690"/>
                </a:cubicBezTo>
                <a:lnTo>
                  <a:pt x="89096" y="104689"/>
                </a:lnTo>
                <a:lnTo>
                  <a:pt x="89096" y="104702"/>
                </a:lnTo>
                <a:lnTo>
                  <a:pt x="88928" y="104660"/>
                </a:lnTo>
                <a:cubicBezTo>
                  <a:pt x="88609" y="104646"/>
                  <a:pt x="88295" y="104569"/>
                  <a:pt x="87988" y="104424"/>
                </a:cubicBezTo>
                <a:cubicBezTo>
                  <a:pt x="87933" y="104435"/>
                  <a:pt x="87881" y="104410"/>
                  <a:pt x="87829" y="104384"/>
                </a:cubicBezTo>
                <a:lnTo>
                  <a:pt x="87828" y="104354"/>
                </a:lnTo>
                <a:cubicBezTo>
                  <a:pt x="84296" y="102807"/>
                  <a:pt x="81529" y="95496"/>
                  <a:pt x="81035" y="86307"/>
                </a:cubicBezTo>
                <a:cubicBezTo>
                  <a:pt x="81033" y="86305"/>
                  <a:pt x="81031" y="86305"/>
                  <a:pt x="81030" y="86305"/>
                </a:cubicBezTo>
                <a:lnTo>
                  <a:pt x="81024" y="86131"/>
                </a:lnTo>
                <a:cubicBezTo>
                  <a:pt x="80975" y="85343"/>
                  <a:pt x="80950" y="84539"/>
                  <a:pt x="80951" y="83723"/>
                </a:cubicBezTo>
                <a:cubicBezTo>
                  <a:pt x="80938" y="83577"/>
                  <a:pt x="80937" y="83429"/>
                  <a:pt x="80937" y="83281"/>
                </a:cubicBezTo>
                <a:lnTo>
                  <a:pt x="80943" y="82983"/>
                </a:lnTo>
                <a:lnTo>
                  <a:pt x="80948" y="82984"/>
                </a:lnTo>
                <a:close/>
                <a:moveTo>
                  <a:pt x="80813" y="82971"/>
                </a:moveTo>
                <a:lnTo>
                  <a:pt x="80813" y="82984"/>
                </a:lnTo>
                <a:lnTo>
                  <a:pt x="80818" y="82983"/>
                </a:lnTo>
                <a:lnTo>
                  <a:pt x="80824" y="83281"/>
                </a:lnTo>
                <a:cubicBezTo>
                  <a:pt x="80824" y="83429"/>
                  <a:pt x="80823" y="83577"/>
                  <a:pt x="80810" y="83723"/>
                </a:cubicBezTo>
                <a:cubicBezTo>
                  <a:pt x="80811" y="84539"/>
                  <a:pt x="80786" y="85343"/>
                  <a:pt x="80737" y="86131"/>
                </a:cubicBezTo>
                <a:lnTo>
                  <a:pt x="80731" y="86305"/>
                </a:lnTo>
                <a:cubicBezTo>
                  <a:pt x="80730" y="86305"/>
                  <a:pt x="80728" y="86305"/>
                  <a:pt x="80726" y="86307"/>
                </a:cubicBezTo>
                <a:cubicBezTo>
                  <a:pt x="80232" y="95496"/>
                  <a:pt x="77465" y="102807"/>
                  <a:pt x="73933" y="104354"/>
                </a:cubicBezTo>
                <a:lnTo>
                  <a:pt x="73932" y="104384"/>
                </a:lnTo>
                <a:cubicBezTo>
                  <a:pt x="73880" y="104410"/>
                  <a:pt x="73828" y="104435"/>
                  <a:pt x="73773" y="104424"/>
                </a:cubicBezTo>
                <a:cubicBezTo>
                  <a:pt x="73466" y="104569"/>
                  <a:pt x="73152" y="104646"/>
                  <a:pt x="72833" y="104660"/>
                </a:cubicBezTo>
                <a:lnTo>
                  <a:pt x="72665" y="104702"/>
                </a:lnTo>
                <a:lnTo>
                  <a:pt x="72665" y="104689"/>
                </a:lnTo>
                <a:lnTo>
                  <a:pt x="72660" y="104690"/>
                </a:lnTo>
                <a:cubicBezTo>
                  <a:pt x="72654" y="104591"/>
                  <a:pt x="72654" y="104492"/>
                  <a:pt x="72654" y="104392"/>
                </a:cubicBezTo>
                <a:cubicBezTo>
                  <a:pt x="72654" y="104244"/>
                  <a:pt x="72654" y="104097"/>
                  <a:pt x="72667" y="103950"/>
                </a:cubicBezTo>
                <a:cubicBezTo>
                  <a:pt x="72667" y="103134"/>
                  <a:pt x="72691" y="102330"/>
                  <a:pt x="72741" y="101542"/>
                </a:cubicBezTo>
                <a:lnTo>
                  <a:pt x="72746" y="101368"/>
                </a:lnTo>
                <a:cubicBezTo>
                  <a:pt x="72748" y="101368"/>
                  <a:pt x="72750" y="101368"/>
                  <a:pt x="72751" y="101367"/>
                </a:cubicBezTo>
                <a:cubicBezTo>
                  <a:pt x="73246" y="92178"/>
                  <a:pt x="76012" y="84866"/>
                  <a:pt x="79544" y="83319"/>
                </a:cubicBezTo>
                <a:lnTo>
                  <a:pt x="79545" y="83290"/>
                </a:lnTo>
                <a:cubicBezTo>
                  <a:pt x="79598" y="83263"/>
                  <a:pt x="79650" y="83239"/>
                  <a:pt x="79705" y="83249"/>
                </a:cubicBezTo>
                <a:cubicBezTo>
                  <a:pt x="80012" y="83105"/>
                  <a:pt x="80326" y="83027"/>
                  <a:pt x="80644" y="83013"/>
                </a:cubicBezTo>
                <a:close/>
                <a:moveTo>
                  <a:pt x="64293" y="82971"/>
                </a:moveTo>
                <a:lnTo>
                  <a:pt x="64461" y="83013"/>
                </a:lnTo>
                <a:cubicBezTo>
                  <a:pt x="64780" y="83027"/>
                  <a:pt x="65094" y="83105"/>
                  <a:pt x="65401" y="83249"/>
                </a:cubicBezTo>
                <a:cubicBezTo>
                  <a:pt x="65456" y="83239"/>
                  <a:pt x="65508" y="83263"/>
                  <a:pt x="65561" y="83290"/>
                </a:cubicBezTo>
                <a:lnTo>
                  <a:pt x="65562" y="83319"/>
                </a:lnTo>
                <a:cubicBezTo>
                  <a:pt x="69094" y="84866"/>
                  <a:pt x="71860" y="92178"/>
                  <a:pt x="72355" y="101367"/>
                </a:cubicBezTo>
                <a:cubicBezTo>
                  <a:pt x="72356" y="101368"/>
                  <a:pt x="72358" y="101368"/>
                  <a:pt x="72360" y="101368"/>
                </a:cubicBezTo>
                <a:lnTo>
                  <a:pt x="72365" y="101542"/>
                </a:lnTo>
                <a:cubicBezTo>
                  <a:pt x="72415" y="102330"/>
                  <a:pt x="72439" y="103134"/>
                  <a:pt x="72439" y="103950"/>
                </a:cubicBezTo>
                <a:cubicBezTo>
                  <a:pt x="72451" y="104097"/>
                  <a:pt x="72452" y="104244"/>
                  <a:pt x="72452" y="104392"/>
                </a:cubicBezTo>
                <a:cubicBezTo>
                  <a:pt x="72452" y="104492"/>
                  <a:pt x="72452" y="104591"/>
                  <a:pt x="72446" y="104690"/>
                </a:cubicBezTo>
                <a:lnTo>
                  <a:pt x="72441" y="104689"/>
                </a:lnTo>
                <a:lnTo>
                  <a:pt x="72441" y="104702"/>
                </a:lnTo>
                <a:lnTo>
                  <a:pt x="72273" y="104660"/>
                </a:lnTo>
                <a:cubicBezTo>
                  <a:pt x="71954" y="104646"/>
                  <a:pt x="71640" y="104569"/>
                  <a:pt x="71333" y="104424"/>
                </a:cubicBezTo>
                <a:cubicBezTo>
                  <a:pt x="71278" y="104435"/>
                  <a:pt x="71226" y="104410"/>
                  <a:pt x="71174" y="104384"/>
                </a:cubicBezTo>
                <a:lnTo>
                  <a:pt x="71173" y="104354"/>
                </a:lnTo>
                <a:cubicBezTo>
                  <a:pt x="67641" y="102807"/>
                  <a:pt x="64874" y="95496"/>
                  <a:pt x="64380" y="86307"/>
                </a:cubicBezTo>
                <a:cubicBezTo>
                  <a:pt x="64378" y="86305"/>
                  <a:pt x="64376" y="86305"/>
                  <a:pt x="64375" y="86305"/>
                </a:cubicBezTo>
                <a:lnTo>
                  <a:pt x="64369" y="86131"/>
                </a:lnTo>
                <a:cubicBezTo>
                  <a:pt x="64319" y="85343"/>
                  <a:pt x="64295" y="84539"/>
                  <a:pt x="64296" y="83723"/>
                </a:cubicBezTo>
                <a:cubicBezTo>
                  <a:pt x="64283" y="83577"/>
                  <a:pt x="64282" y="83429"/>
                  <a:pt x="64282" y="83281"/>
                </a:cubicBezTo>
                <a:lnTo>
                  <a:pt x="64288" y="82983"/>
                </a:lnTo>
                <a:lnTo>
                  <a:pt x="64293" y="82984"/>
                </a:lnTo>
                <a:close/>
                <a:moveTo>
                  <a:pt x="64158" y="82971"/>
                </a:moveTo>
                <a:lnTo>
                  <a:pt x="64158" y="82984"/>
                </a:lnTo>
                <a:lnTo>
                  <a:pt x="64163" y="82983"/>
                </a:lnTo>
                <a:lnTo>
                  <a:pt x="64169" y="83281"/>
                </a:lnTo>
                <a:cubicBezTo>
                  <a:pt x="64169" y="83429"/>
                  <a:pt x="64168" y="83577"/>
                  <a:pt x="64155" y="83723"/>
                </a:cubicBezTo>
                <a:cubicBezTo>
                  <a:pt x="64156" y="84539"/>
                  <a:pt x="64131" y="85343"/>
                  <a:pt x="64082" y="86131"/>
                </a:cubicBezTo>
                <a:lnTo>
                  <a:pt x="64076" y="86305"/>
                </a:lnTo>
                <a:cubicBezTo>
                  <a:pt x="64075" y="86305"/>
                  <a:pt x="64073" y="86305"/>
                  <a:pt x="64071" y="86307"/>
                </a:cubicBezTo>
                <a:cubicBezTo>
                  <a:pt x="63576" y="95496"/>
                  <a:pt x="60810" y="102807"/>
                  <a:pt x="57278" y="104354"/>
                </a:cubicBezTo>
                <a:lnTo>
                  <a:pt x="57277" y="104384"/>
                </a:lnTo>
                <a:cubicBezTo>
                  <a:pt x="57225" y="104410"/>
                  <a:pt x="57172" y="104435"/>
                  <a:pt x="57118" y="104424"/>
                </a:cubicBezTo>
                <a:cubicBezTo>
                  <a:pt x="56811" y="104569"/>
                  <a:pt x="56497" y="104646"/>
                  <a:pt x="56178" y="104660"/>
                </a:cubicBezTo>
                <a:lnTo>
                  <a:pt x="56010" y="104702"/>
                </a:lnTo>
                <a:lnTo>
                  <a:pt x="56010" y="104689"/>
                </a:lnTo>
                <a:lnTo>
                  <a:pt x="56005" y="104690"/>
                </a:lnTo>
                <a:cubicBezTo>
                  <a:pt x="55999" y="104591"/>
                  <a:pt x="55999" y="104492"/>
                  <a:pt x="55999" y="104392"/>
                </a:cubicBezTo>
                <a:cubicBezTo>
                  <a:pt x="55999" y="104244"/>
                  <a:pt x="55999" y="104097"/>
                  <a:pt x="56012" y="103950"/>
                </a:cubicBezTo>
                <a:cubicBezTo>
                  <a:pt x="56012" y="103134"/>
                  <a:pt x="56036" y="102330"/>
                  <a:pt x="56086" y="101542"/>
                </a:cubicBezTo>
                <a:lnTo>
                  <a:pt x="56091" y="101368"/>
                </a:lnTo>
                <a:cubicBezTo>
                  <a:pt x="56093" y="101368"/>
                  <a:pt x="56094" y="101368"/>
                  <a:pt x="56096" y="101367"/>
                </a:cubicBezTo>
                <a:cubicBezTo>
                  <a:pt x="56591" y="92178"/>
                  <a:pt x="59357" y="84866"/>
                  <a:pt x="62889" y="83319"/>
                </a:cubicBezTo>
                <a:lnTo>
                  <a:pt x="62890" y="83290"/>
                </a:lnTo>
                <a:cubicBezTo>
                  <a:pt x="62942" y="83263"/>
                  <a:pt x="62995" y="83239"/>
                  <a:pt x="63050" y="83249"/>
                </a:cubicBezTo>
                <a:cubicBezTo>
                  <a:pt x="63357" y="83105"/>
                  <a:pt x="63671" y="83027"/>
                  <a:pt x="63989" y="83013"/>
                </a:cubicBezTo>
                <a:close/>
                <a:moveTo>
                  <a:pt x="47638" y="82971"/>
                </a:moveTo>
                <a:lnTo>
                  <a:pt x="47806" y="83013"/>
                </a:lnTo>
                <a:cubicBezTo>
                  <a:pt x="48125" y="83027"/>
                  <a:pt x="48439" y="83105"/>
                  <a:pt x="48746" y="83249"/>
                </a:cubicBezTo>
                <a:cubicBezTo>
                  <a:pt x="48801" y="83239"/>
                  <a:pt x="48853" y="83263"/>
                  <a:pt x="48906" y="83290"/>
                </a:cubicBezTo>
                <a:lnTo>
                  <a:pt x="48907" y="83319"/>
                </a:lnTo>
                <a:cubicBezTo>
                  <a:pt x="52439" y="84866"/>
                  <a:pt x="55205" y="92178"/>
                  <a:pt x="55700" y="101367"/>
                </a:cubicBezTo>
                <a:cubicBezTo>
                  <a:pt x="55701" y="101368"/>
                  <a:pt x="55703" y="101368"/>
                  <a:pt x="55705" y="101368"/>
                </a:cubicBezTo>
                <a:lnTo>
                  <a:pt x="55710" y="101542"/>
                </a:lnTo>
                <a:cubicBezTo>
                  <a:pt x="55760" y="102330"/>
                  <a:pt x="55784" y="103134"/>
                  <a:pt x="55783" y="103950"/>
                </a:cubicBezTo>
                <a:cubicBezTo>
                  <a:pt x="55796" y="104097"/>
                  <a:pt x="55797" y="104244"/>
                  <a:pt x="55797" y="104392"/>
                </a:cubicBezTo>
                <a:cubicBezTo>
                  <a:pt x="55797" y="104492"/>
                  <a:pt x="55797" y="104591"/>
                  <a:pt x="55791" y="104690"/>
                </a:cubicBezTo>
                <a:lnTo>
                  <a:pt x="55786" y="104689"/>
                </a:lnTo>
                <a:lnTo>
                  <a:pt x="55786" y="104702"/>
                </a:lnTo>
                <a:lnTo>
                  <a:pt x="55617" y="104660"/>
                </a:lnTo>
                <a:cubicBezTo>
                  <a:pt x="55299" y="104646"/>
                  <a:pt x="54985" y="104569"/>
                  <a:pt x="54678" y="104424"/>
                </a:cubicBezTo>
                <a:cubicBezTo>
                  <a:pt x="54623" y="104435"/>
                  <a:pt x="54571" y="104410"/>
                  <a:pt x="54519" y="104384"/>
                </a:cubicBezTo>
                <a:lnTo>
                  <a:pt x="54517" y="104354"/>
                </a:lnTo>
                <a:cubicBezTo>
                  <a:pt x="50985" y="102807"/>
                  <a:pt x="48219" y="95496"/>
                  <a:pt x="47725" y="86307"/>
                </a:cubicBezTo>
                <a:cubicBezTo>
                  <a:pt x="47723" y="86305"/>
                  <a:pt x="47721" y="86305"/>
                  <a:pt x="47720" y="86305"/>
                </a:cubicBezTo>
                <a:lnTo>
                  <a:pt x="47714" y="86131"/>
                </a:lnTo>
                <a:cubicBezTo>
                  <a:pt x="47664" y="85343"/>
                  <a:pt x="47640" y="84539"/>
                  <a:pt x="47641" y="83723"/>
                </a:cubicBezTo>
                <a:cubicBezTo>
                  <a:pt x="47628" y="83577"/>
                  <a:pt x="47627" y="83429"/>
                  <a:pt x="47627" y="83281"/>
                </a:cubicBezTo>
                <a:lnTo>
                  <a:pt x="47633" y="82983"/>
                </a:lnTo>
                <a:lnTo>
                  <a:pt x="47638" y="82984"/>
                </a:lnTo>
                <a:close/>
                <a:moveTo>
                  <a:pt x="47503" y="82971"/>
                </a:moveTo>
                <a:lnTo>
                  <a:pt x="47503" y="82984"/>
                </a:lnTo>
                <a:lnTo>
                  <a:pt x="47508" y="82983"/>
                </a:lnTo>
                <a:lnTo>
                  <a:pt x="47514" y="83281"/>
                </a:lnTo>
                <a:cubicBezTo>
                  <a:pt x="47514" y="83429"/>
                  <a:pt x="47513" y="83577"/>
                  <a:pt x="47500" y="83723"/>
                </a:cubicBezTo>
                <a:cubicBezTo>
                  <a:pt x="47500" y="84539"/>
                  <a:pt x="47476" y="85343"/>
                  <a:pt x="47427" y="86131"/>
                </a:cubicBezTo>
                <a:lnTo>
                  <a:pt x="47421" y="86305"/>
                </a:lnTo>
                <a:cubicBezTo>
                  <a:pt x="47420" y="86305"/>
                  <a:pt x="47418" y="86305"/>
                  <a:pt x="47416" y="86307"/>
                </a:cubicBezTo>
                <a:cubicBezTo>
                  <a:pt x="46921" y="95496"/>
                  <a:pt x="44155" y="102807"/>
                  <a:pt x="40623" y="104354"/>
                </a:cubicBezTo>
                <a:lnTo>
                  <a:pt x="40622" y="104384"/>
                </a:lnTo>
                <a:cubicBezTo>
                  <a:pt x="40570" y="104410"/>
                  <a:pt x="40517" y="104435"/>
                  <a:pt x="40463" y="104424"/>
                </a:cubicBezTo>
                <a:cubicBezTo>
                  <a:pt x="40156" y="104569"/>
                  <a:pt x="39842" y="104646"/>
                  <a:pt x="39523" y="104660"/>
                </a:cubicBezTo>
                <a:lnTo>
                  <a:pt x="39355" y="104702"/>
                </a:lnTo>
                <a:lnTo>
                  <a:pt x="39355" y="104689"/>
                </a:lnTo>
                <a:lnTo>
                  <a:pt x="39350" y="104690"/>
                </a:lnTo>
                <a:cubicBezTo>
                  <a:pt x="39344" y="104591"/>
                  <a:pt x="39344" y="104492"/>
                  <a:pt x="39344" y="104392"/>
                </a:cubicBezTo>
                <a:cubicBezTo>
                  <a:pt x="39344" y="104244"/>
                  <a:pt x="39344" y="104097"/>
                  <a:pt x="39357" y="103950"/>
                </a:cubicBezTo>
                <a:cubicBezTo>
                  <a:pt x="39357" y="103134"/>
                  <a:pt x="39381" y="102330"/>
                  <a:pt x="39431" y="101542"/>
                </a:cubicBezTo>
                <a:lnTo>
                  <a:pt x="39436" y="101368"/>
                </a:lnTo>
                <a:cubicBezTo>
                  <a:pt x="39438" y="101368"/>
                  <a:pt x="39439" y="101368"/>
                  <a:pt x="39441" y="101367"/>
                </a:cubicBezTo>
                <a:cubicBezTo>
                  <a:pt x="39936" y="92178"/>
                  <a:pt x="42702" y="84866"/>
                  <a:pt x="46234" y="83319"/>
                </a:cubicBezTo>
                <a:lnTo>
                  <a:pt x="46235" y="83290"/>
                </a:lnTo>
                <a:cubicBezTo>
                  <a:pt x="46287" y="83263"/>
                  <a:pt x="46340" y="83239"/>
                  <a:pt x="46395" y="83249"/>
                </a:cubicBezTo>
                <a:cubicBezTo>
                  <a:pt x="46702" y="83105"/>
                  <a:pt x="47016" y="83027"/>
                  <a:pt x="47334" y="83013"/>
                </a:cubicBezTo>
                <a:close/>
                <a:moveTo>
                  <a:pt x="30983" y="82971"/>
                </a:moveTo>
                <a:lnTo>
                  <a:pt x="31151" y="83013"/>
                </a:lnTo>
                <a:cubicBezTo>
                  <a:pt x="31470" y="83027"/>
                  <a:pt x="31784" y="83105"/>
                  <a:pt x="32091" y="83249"/>
                </a:cubicBezTo>
                <a:cubicBezTo>
                  <a:pt x="32146" y="83239"/>
                  <a:pt x="32198" y="83263"/>
                  <a:pt x="32251" y="83290"/>
                </a:cubicBezTo>
                <a:lnTo>
                  <a:pt x="32252" y="83319"/>
                </a:lnTo>
                <a:cubicBezTo>
                  <a:pt x="35784" y="84866"/>
                  <a:pt x="38550" y="92178"/>
                  <a:pt x="39045" y="101367"/>
                </a:cubicBezTo>
                <a:cubicBezTo>
                  <a:pt x="39046" y="101368"/>
                  <a:pt x="39048" y="101368"/>
                  <a:pt x="39050" y="101368"/>
                </a:cubicBezTo>
                <a:lnTo>
                  <a:pt x="39055" y="101542"/>
                </a:lnTo>
                <a:cubicBezTo>
                  <a:pt x="39105" y="102330"/>
                  <a:pt x="39129" y="103134"/>
                  <a:pt x="39128" y="103950"/>
                </a:cubicBezTo>
                <a:cubicBezTo>
                  <a:pt x="39141" y="104097"/>
                  <a:pt x="39142" y="104244"/>
                  <a:pt x="39142" y="104392"/>
                </a:cubicBezTo>
                <a:cubicBezTo>
                  <a:pt x="39142" y="104492"/>
                  <a:pt x="39142" y="104591"/>
                  <a:pt x="39136" y="104690"/>
                </a:cubicBezTo>
                <a:lnTo>
                  <a:pt x="39131" y="104689"/>
                </a:lnTo>
                <a:lnTo>
                  <a:pt x="39131" y="104702"/>
                </a:lnTo>
                <a:lnTo>
                  <a:pt x="38962" y="104660"/>
                </a:lnTo>
                <a:cubicBezTo>
                  <a:pt x="38644" y="104646"/>
                  <a:pt x="38330" y="104569"/>
                  <a:pt x="38023" y="104424"/>
                </a:cubicBezTo>
                <a:cubicBezTo>
                  <a:pt x="37968" y="104435"/>
                  <a:pt x="37916" y="104410"/>
                  <a:pt x="37864" y="104384"/>
                </a:cubicBezTo>
                <a:lnTo>
                  <a:pt x="37862" y="104354"/>
                </a:lnTo>
                <a:cubicBezTo>
                  <a:pt x="34330" y="102807"/>
                  <a:pt x="31564" y="95496"/>
                  <a:pt x="31069" y="86307"/>
                </a:cubicBezTo>
                <a:cubicBezTo>
                  <a:pt x="31068" y="86305"/>
                  <a:pt x="31066" y="86305"/>
                  <a:pt x="31065" y="86305"/>
                </a:cubicBezTo>
                <a:lnTo>
                  <a:pt x="31059" y="86131"/>
                </a:lnTo>
                <a:cubicBezTo>
                  <a:pt x="31009" y="85343"/>
                  <a:pt x="30985" y="84539"/>
                  <a:pt x="30986" y="83723"/>
                </a:cubicBezTo>
                <a:cubicBezTo>
                  <a:pt x="30973" y="83577"/>
                  <a:pt x="30972" y="83429"/>
                  <a:pt x="30972" y="83281"/>
                </a:cubicBezTo>
                <a:lnTo>
                  <a:pt x="30978" y="82983"/>
                </a:lnTo>
                <a:lnTo>
                  <a:pt x="30983" y="82984"/>
                </a:lnTo>
                <a:close/>
                <a:moveTo>
                  <a:pt x="30848" y="82971"/>
                </a:moveTo>
                <a:lnTo>
                  <a:pt x="30848" y="82984"/>
                </a:lnTo>
                <a:lnTo>
                  <a:pt x="30853" y="82983"/>
                </a:lnTo>
                <a:lnTo>
                  <a:pt x="30859" y="83281"/>
                </a:lnTo>
                <a:cubicBezTo>
                  <a:pt x="30859" y="83429"/>
                  <a:pt x="30858" y="83577"/>
                  <a:pt x="30845" y="83723"/>
                </a:cubicBezTo>
                <a:cubicBezTo>
                  <a:pt x="30845" y="84539"/>
                  <a:pt x="30821" y="85343"/>
                  <a:pt x="30772" y="86131"/>
                </a:cubicBezTo>
                <a:lnTo>
                  <a:pt x="30766" y="86305"/>
                </a:lnTo>
                <a:cubicBezTo>
                  <a:pt x="30765" y="86305"/>
                  <a:pt x="30763" y="86305"/>
                  <a:pt x="30761" y="86307"/>
                </a:cubicBezTo>
                <a:cubicBezTo>
                  <a:pt x="30266" y="95496"/>
                  <a:pt x="27500" y="102807"/>
                  <a:pt x="23968" y="104354"/>
                </a:cubicBezTo>
                <a:lnTo>
                  <a:pt x="23967" y="104384"/>
                </a:lnTo>
                <a:cubicBezTo>
                  <a:pt x="23915" y="104410"/>
                  <a:pt x="23862" y="104435"/>
                  <a:pt x="23808" y="104424"/>
                </a:cubicBezTo>
                <a:cubicBezTo>
                  <a:pt x="23501" y="104569"/>
                  <a:pt x="23187" y="104646"/>
                  <a:pt x="22868" y="104660"/>
                </a:cubicBezTo>
                <a:lnTo>
                  <a:pt x="22700" y="104702"/>
                </a:lnTo>
                <a:lnTo>
                  <a:pt x="22700" y="104689"/>
                </a:lnTo>
                <a:lnTo>
                  <a:pt x="22695" y="104690"/>
                </a:lnTo>
                <a:cubicBezTo>
                  <a:pt x="22689" y="104591"/>
                  <a:pt x="22689" y="104492"/>
                  <a:pt x="22689" y="104392"/>
                </a:cubicBezTo>
                <a:cubicBezTo>
                  <a:pt x="22689" y="104244"/>
                  <a:pt x="22689" y="104097"/>
                  <a:pt x="22702" y="103950"/>
                </a:cubicBezTo>
                <a:cubicBezTo>
                  <a:pt x="22702" y="103134"/>
                  <a:pt x="22726" y="102330"/>
                  <a:pt x="22776" y="101542"/>
                </a:cubicBezTo>
                <a:lnTo>
                  <a:pt x="22781" y="101368"/>
                </a:lnTo>
                <a:cubicBezTo>
                  <a:pt x="22783" y="101368"/>
                  <a:pt x="22784" y="101368"/>
                  <a:pt x="22786" y="101367"/>
                </a:cubicBezTo>
                <a:cubicBezTo>
                  <a:pt x="23281" y="92178"/>
                  <a:pt x="26047" y="84866"/>
                  <a:pt x="29579" y="83319"/>
                </a:cubicBezTo>
                <a:lnTo>
                  <a:pt x="29580" y="83290"/>
                </a:lnTo>
                <a:cubicBezTo>
                  <a:pt x="29632" y="83263"/>
                  <a:pt x="29685" y="83239"/>
                  <a:pt x="29740" y="83249"/>
                </a:cubicBezTo>
                <a:cubicBezTo>
                  <a:pt x="30047" y="83105"/>
                  <a:pt x="30361" y="83027"/>
                  <a:pt x="30679" y="83013"/>
                </a:cubicBezTo>
                <a:close/>
                <a:moveTo>
                  <a:pt x="14328" y="82971"/>
                </a:moveTo>
                <a:lnTo>
                  <a:pt x="14496" y="83013"/>
                </a:lnTo>
                <a:cubicBezTo>
                  <a:pt x="14815" y="83027"/>
                  <a:pt x="15129" y="83105"/>
                  <a:pt x="15436" y="83249"/>
                </a:cubicBezTo>
                <a:cubicBezTo>
                  <a:pt x="15491" y="83239"/>
                  <a:pt x="15543" y="83263"/>
                  <a:pt x="15596" y="83290"/>
                </a:cubicBezTo>
                <a:lnTo>
                  <a:pt x="15597" y="83319"/>
                </a:lnTo>
                <a:cubicBezTo>
                  <a:pt x="19129" y="84866"/>
                  <a:pt x="21895" y="92178"/>
                  <a:pt x="22390" y="101367"/>
                </a:cubicBezTo>
                <a:cubicBezTo>
                  <a:pt x="22391" y="101368"/>
                  <a:pt x="22393" y="101368"/>
                  <a:pt x="22395" y="101368"/>
                </a:cubicBezTo>
                <a:lnTo>
                  <a:pt x="22400" y="101542"/>
                </a:lnTo>
                <a:cubicBezTo>
                  <a:pt x="22450" y="102330"/>
                  <a:pt x="22474" y="103134"/>
                  <a:pt x="22473" y="103950"/>
                </a:cubicBezTo>
                <a:cubicBezTo>
                  <a:pt x="22486" y="104097"/>
                  <a:pt x="22487" y="104244"/>
                  <a:pt x="22487" y="104392"/>
                </a:cubicBezTo>
                <a:cubicBezTo>
                  <a:pt x="22487" y="104492"/>
                  <a:pt x="22487" y="104591"/>
                  <a:pt x="22481" y="104690"/>
                </a:cubicBezTo>
                <a:lnTo>
                  <a:pt x="22476" y="104689"/>
                </a:lnTo>
                <a:lnTo>
                  <a:pt x="22476" y="104702"/>
                </a:lnTo>
                <a:lnTo>
                  <a:pt x="22307" y="104660"/>
                </a:lnTo>
                <a:cubicBezTo>
                  <a:pt x="21989" y="104646"/>
                  <a:pt x="21675" y="104569"/>
                  <a:pt x="21368" y="104424"/>
                </a:cubicBezTo>
                <a:cubicBezTo>
                  <a:pt x="21313" y="104435"/>
                  <a:pt x="21261" y="104410"/>
                  <a:pt x="21209" y="104384"/>
                </a:cubicBezTo>
                <a:lnTo>
                  <a:pt x="21207" y="104354"/>
                </a:lnTo>
                <a:cubicBezTo>
                  <a:pt x="17675" y="102807"/>
                  <a:pt x="14909" y="95496"/>
                  <a:pt x="14414" y="86307"/>
                </a:cubicBezTo>
                <a:cubicBezTo>
                  <a:pt x="14413" y="86305"/>
                  <a:pt x="14411" y="86305"/>
                  <a:pt x="14409" y="86305"/>
                </a:cubicBezTo>
                <a:lnTo>
                  <a:pt x="14404" y="86131"/>
                </a:lnTo>
                <a:cubicBezTo>
                  <a:pt x="14354" y="85343"/>
                  <a:pt x="14330" y="84539"/>
                  <a:pt x="14331" y="83723"/>
                </a:cubicBezTo>
                <a:cubicBezTo>
                  <a:pt x="14318" y="83577"/>
                  <a:pt x="14317" y="83429"/>
                  <a:pt x="14317" y="83281"/>
                </a:cubicBezTo>
                <a:lnTo>
                  <a:pt x="14323" y="82983"/>
                </a:lnTo>
                <a:lnTo>
                  <a:pt x="14328" y="82984"/>
                </a:lnTo>
                <a:close/>
                <a:moveTo>
                  <a:pt x="14192" y="82971"/>
                </a:moveTo>
                <a:lnTo>
                  <a:pt x="14193" y="82984"/>
                </a:lnTo>
                <a:lnTo>
                  <a:pt x="14198" y="82983"/>
                </a:lnTo>
                <a:lnTo>
                  <a:pt x="14203" y="83281"/>
                </a:lnTo>
                <a:cubicBezTo>
                  <a:pt x="14203" y="83429"/>
                  <a:pt x="14203" y="83577"/>
                  <a:pt x="14190" y="83723"/>
                </a:cubicBezTo>
                <a:cubicBezTo>
                  <a:pt x="14190" y="84539"/>
                  <a:pt x="14166" y="85343"/>
                  <a:pt x="14117" y="86131"/>
                </a:cubicBezTo>
                <a:lnTo>
                  <a:pt x="14111" y="86305"/>
                </a:lnTo>
                <a:cubicBezTo>
                  <a:pt x="14110" y="86305"/>
                  <a:pt x="14108" y="86305"/>
                  <a:pt x="14106" y="86307"/>
                </a:cubicBezTo>
                <a:cubicBezTo>
                  <a:pt x="13611" y="95496"/>
                  <a:pt x="10845" y="102807"/>
                  <a:pt x="7313" y="104354"/>
                </a:cubicBezTo>
                <a:lnTo>
                  <a:pt x="7312" y="104384"/>
                </a:lnTo>
                <a:cubicBezTo>
                  <a:pt x="7260" y="104410"/>
                  <a:pt x="7207" y="104435"/>
                  <a:pt x="7153" y="104424"/>
                </a:cubicBezTo>
                <a:cubicBezTo>
                  <a:pt x="6846" y="104569"/>
                  <a:pt x="6532" y="104646"/>
                  <a:pt x="6213" y="104660"/>
                </a:cubicBezTo>
                <a:lnTo>
                  <a:pt x="6045" y="104702"/>
                </a:lnTo>
                <a:lnTo>
                  <a:pt x="6045" y="104689"/>
                </a:lnTo>
                <a:lnTo>
                  <a:pt x="6040" y="104690"/>
                </a:lnTo>
                <a:cubicBezTo>
                  <a:pt x="6034" y="104591"/>
                  <a:pt x="6034" y="104492"/>
                  <a:pt x="6034" y="104392"/>
                </a:cubicBezTo>
                <a:cubicBezTo>
                  <a:pt x="6034" y="104244"/>
                  <a:pt x="6034" y="104097"/>
                  <a:pt x="6047" y="103950"/>
                </a:cubicBezTo>
                <a:cubicBezTo>
                  <a:pt x="6047" y="103134"/>
                  <a:pt x="6071" y="102330"/>
                  <a:pt x="6121" y="101542"/>
                </a:cubicBezTo>
                <a:lnTo>
                  <a:pt x="6126" y="101368"/>
                </a:lnTo>
                <a:cubicBezTo>
                  <a:pt x="6128" y="101368"/>
                  <a:pt x="6129" y="101368"/>
                  <a:pt x="6131" y="101367"/>
                </a:cubicBezTo>
                <a:cubicBezTo>
                  <a:pt x="6626" y="92178"/>
                  <a:pt x="9392" y="84866"/>
                  <a:pt x="12924" y="83319"/>
                </a:cubicBezTo>
                <a:lnTo>
                  <a:pt x="12925" y="83290"/>
                </a:lnTo>
                <a:cubicBezTo>
                  <a:pt x="12977" y="83263"/>
                  <a:pt x="13030" y="83239"/>
                  <a:pt x="13085" y="83249"/>
                </a:cubicBezTo>
                <a:cubicBezTo>
                  <a:pt x="13392" y="83105"/>
                  <a:pt x="13706" y="83027"/>
                  <a:pt x="14024" y="83013"/>
                </a:cubicBezTo>
                <a:close/>
                <a:moveTo>
                  <a:pt x="107375" y="64236"/>
                </a:moveTo>
                <a:cubicBezTo>
                  <a:pt x="107899" y="71347"/>
                  <a:pt x="110014" y="76984"/>
                  <a:pt x="112723" y="78537"/>
                </a:cubicBezTo>
                <a:cubicBezTo>
                  <a:pt x="112198" y="71426"/>
                  <a:pt x="110084" y="65789"/>
                  <a:pt x="107375" y="64236"/>
                </a:cubicBezTo>
                <a:close/>
                <a:moveTo>
                  <a:pt x="104351" y="64236"/>
                </a:moveTo>
                <a:cubicBezTo>
                  <a:pt x="101642" y="65789"/>
                  <a:pt x="99528" y="71426"/>
                  <a:pt x="99003" y="78537"/>
                </a:cubicBezTo>
                <a:cubicBezTo>
                  <a:pt x="101712" y="76984"/>
                  <a:pt x="103827" y="71347"/>
                  <a:pt x="104351" y="64236"/>
                </a:cubicBezTo>
                <a:close/>
                <a:moveTo>
                  <a:pt x="90720" y="64236"/>
                </a:moveTo>
                <a:cubicBezTo>
                  <a:pt x="91244" y="71347"/>
                  <a:pt x="93359" y="76984"/>
                  <a:pt x="96068" y="78537"/>
                </a:cubicBezTo>
                <a:cubicBezTo>
                  <a:pt x="95543" y="71426"/>
                  <a:pt x="93429" y="65789"/>
                  <a:pt x="90720" y="64236"/>
                </a:cubicBezTo>
                <a:close/>
                <a:moveTo>
                  <a:pt x="87696" y="64236"/>
                </a:moveTo>
                <a:cubicBezTo>
                  <a:pt x="84987" y="65789"/>
                  <a:pt x="82873" y="71426"/>
                  <a:pt x="82348" y="78537"/>
                </a:cubicBezTo>
                <a:cubicBezTo>
                  <a:pt x="85057" y="76984"/>
                  <a:pt x="87172" y="71347"/>
                  <a:pt x="87696" y="64236"/>
                </a:cubicBezTo>
                <a:close/>
                <a:moveTo>
                  <a:pt x="74065" y="64236"/>
                </a:moveTo>
                <a:cubicBezTo>
                  <a:pt x="74589" y="71347"/>
                  <a:pt x="76704" y="76984"/>
                  <a:pt x="79413" y="78537"/>
                </a:cubicBezTo>
                <a:cubicBezTo>
                  <a:pt x="78888" y="71426"/>
                  <a:pt x="76774" y="65789"/>
                  <a:pt x="74065" y="64236"/>
                </a:cubicBezTo>
                <a:close/>
                <a:moveTo>
                  <a:pt x="71041" y="64236"/>
                </a:moveTo>
                <a:cubicBezTo>
                  <a:pt x="68332" y="65789"/>
                  <a:pt x="66218" y="71426"/>
                  <a:pt x="65693" y="78537"/>
                </a:cubicBezTo>
                <a:cubicBezTo>
                  <a:pt x="68402" y="76984"/>
                  <a:pt x="70517" y="71347"/>
                  <a:pt x="71041" y="64236"/>
                </a:cubicBezTo>
                <a:close/>
                <a:moveTo>
                  <a:pt x="57410" y="64236"/>
                </a:moveTo>
                <a:cubicBezTo>
                  <a:pt x="57934" y="71347"/>
                  <a:pt x="60049" y="76984"/>
                  <a:pt x="62758" y="78537"/>
                </a:cubicBezTo>
                <a:cubicBezTo>
                  <a:pt x="62233" y="71426"/>
                  <a:pt x="60119" y="65789"/>
                  <a:pt x="57410" y="64236"/>
                </a:cubicBezTo>
                <a:close/>
                <a:moveTo>
                  <a:pt x="54386" y="64236"/>
                </a:moveTo>
                <a:cubicBezTo>
                  <a:pt x="51677" y="65789"/>
                  <a:pt x="49563" y="71426"/>
                  <a:pt x="49038" y="78537"/>
                </a:cubicBezTo>
                <a:cubicBezTo>
                  <a:pt x="51747" y="76984"/>
                  <a:pt x="53862" y="71347"/>
                  <a:pt x="54386" y="64236"/>
                </a:cubicBezTo>
                <a:close/>
                <a:moveTo>
                  <a:pt x="40755" y="64236"/>
                </a:moveTo>
                <a:cubicBezTo>
                  <a:pt x="41279" y="71347"/>
                  <a:pt x="43394" y="76984"/>
                  <a:pt x="46102" y="78537"/>
                </a:cubicBezTo>
                <a:cubicBezTo>
                  <a:pt x="45578" y="71426"/>
                  <a:pt x="43464" y="65789"/>
                  <a:pt x="40755" y="64236"/>
                </a:cubicBezTo>
                <a:close/>
                <a:moveTo>
                  <a:pt x="37731" y="64236"/>
                </a:moveTo>
                <a:cubicBezTo>
                  <a:pt x="35022" y="65789"/>
                  <a:pt x="32908" y="71426"/>
                  <a:pt x="32383" y="78537"/>
                </a:cubicBezTo>
                <a:cubicBezTo>
                  <a:pt x="35092" y="76984"/>
                  <a:pt x="37206" y="71347"/>
                  <a:pt x="37731" y="64236"/>
                </a:cubicBezTo>
                <a:close/>
                <a:moveTo>
                  <a:pt x="24100" y="64236"/>
                </a:moveTo>
                <a:cubicBezTo>
                  <a:pt x="24624" y="71347"/>
                  <a:pt x="26739" y="76984"/>
                  <a:pt x="29447" y="78537"/>
                </a:cubicBezTo>
                <a:cubicBezTo>
                  <a:pt x="28923" y="71426"/>
                  <a:pt x="26808" y="65789"/>
                  <a:pt x="24100" y="64236"/>
                </a:cubicBezTo>
                <a:close/>
                <a:moveTo>
                  <a:pt x="21076" y="64236"/>
                </a:moveTo>
                <a:cubicBezTo>
                  <a:pt x="18367" y="65789"/>
                  <a:pt x="16253" y="71426"/>
                  <a:pt x="15728" y="78537"/>
                </a:cubicBezTo>
                <a:cubicBezTo>
                  <a:pt x="18437" y="76984"/>
                  <a:pt x="20551" y="71347"/>
                  <a:pt x="21076" y="64236"/>
                </a:cubicBezTo>
                <a:close/>
                <a:moveTo>
                  <a:pt x="7445" y="64236"/>
                </a:moveTo>
                <a:cubicBezTo>
                  <a:pt x="7969" y="71347"/>
                  <a:pt x="10084" y="76984"/>
                  <a:pt x="12792" y="78537"/>
                </a:cubicBezTo>
                <a:cubicBezTo>
                  <a:pt x="12268" y="71426"/>
                  <a:pt x="10153" y="65789"/>
                  <a:pt x="7445" y="64236"/>
                </a:cubicBezTo>
                <a:close/>
                <a:moveTo>
                  <a:pt x="120000" y="61538"/>
                </a:moveTo>
                <a:lnTo>
                  <a:pt x="120000" y="65030"/>
                </a:lnTo>
                <a:cubicBezTo>
                  <a:pt x="117783" y="67253"/>
                  <a:pt x="116116" y="72335"/>
                  <a:pt x="115658" y="78537"/>
                </a:cubicBezTo>
                <a:cubicBezTo>
                  <a:pt x="117480" y="77493"/>
                  <a:pt x="119032" y="74602"/>
                  <a:pt x="120000" y="70634"/>
                </a:cubicBezTo>
                <a:lnTo>
                  <a:pt x="120000" y="75924"/>
                </a:lnTo>
                <a:cubicBezTo>
                  <a:pt x="118816" y="79048"/>
                  <a:pt x="117264" y="81220"/>
                  <a:pt x="115527" y="81987"/>
                </a:cubicBezTo>
                <a:lnTo>
                  <a:pt x="115526" y="82017"/>
                </a:lnTo>
                <a:cubicBezTo>
                  <a:pt x="115473" y="82044"/>
                  <a:pt x="115421" y="82069"/>
                  <a:pt x="115366" y="82058"/>
                </a:cubicBezTo>
                <a:cubicBezTo>
                  <a:pt x="115059" y="82203"/>
                  <a:pt x="114746" y="82282"/>
                  <a:pt x="114427" y="82295"/>
                </a:cubicBezTo>
                <a:lnTo>
                  <a:pt x="114258" y="82338"/>
                </a:lnTo>
                <a:lnTo>
                  <a:pt x="114258" y="82325"/>
                </a:lnTo>
                <a:lnTo>
                  <a:pt x="114253" y="82326"/>
                </a:lnTo>
                <a:cubicBezTo>
                  <a:pt x="114248" y="82226"/>
                  <a:pt x="114247" y="82126"/>
                  <a:pt x="114247" y="82026"/>
                </a:cubicBezTo>
                <a:cubicBezTo>
                  <a:pt x="114247" y="81877"/>
                  <a:pt x="114248" y="81728"/>
                  <a:pt x="114261" y="81580"/>
                </a:cubicBezTo>
                <a:cubicBezTo>
                  <a:pt x="114260" y="80758"/>
                  <a:pt x="114285" y="79947"/>
                  <a:pt x="114334" y="79153"/>
                </a:cubicBezTo>
                <a:lnTo>
                  <a:pt x="114340" y="78978"/>
                </a:lnTo>
                <a:cubicBezTo>
                  <a:pt x="114341" y="78978"/>
                  <a:pt x="114343" y="78978"/>
                  <a:pt x="114345" y="78976"/>
                </a:cubicBezTo>
                <a:cubicBezTo>
                  <a:pt x="114785" y="70738"/>
                  <a:pt x="117022" y="63998"/>
                  <a:pt x="120000" y="61538"/>
                </a:cubicBezTo>
                <a:close/>
                <a:moveTo>
                  <a:pt x="105975" y="60435"/>
                </a:moveTo>
                <a:lnTo>
                  <a:pt x="106143" y="60478"/>
                </a:lnTo>
                <a:cubicBezTo>
                  <a:pt x="106462" y="60491"/>
                  <a:pt x="106776" y="60570"/>
                  <a:pt x="107083" y="60716"/>
                </a:cubicBezTo>
                <a:cubicBezTo>
                  <a:pt x="107138" y="60705"/>
                  <a:pt x="107190" y="60729"/>
                  <a:pt x="107242" y="60756"/>
                </a:cubicBezTo>
                <a:lnTo>
                  <a:pt x="107243" y="60786"/>
                </a:lnTo>
                <a:cubicBezTo>
                  <a:pt x="110775" y="62345"/>
                  <a:pt x="113542" y="69715"/>
                  <a:pt x="114036" y="78976"/>
                </a:cubicBezTo>
                <a:cubicBezTo>
                  <a:pt x="114038" y="78978"/>
                  <a:pt x="114040" y="78978"/>
                  <a:pt x="114041" y="78978"/>
                </a:cubicBezTo>
                <a:lnTo>
                  <a:pt x="114047" y="79153"/>
                </a:lnTo>
                <a:cubicBezTo>
                  <a:pt x="114097" y="79947"/>
                  <a:pt x="114121" y="80758"/>
                  <a:pt x="114120" y="81580"/>
                </a:cubicBezTo>
                <a:cubicBezTo>
                  <a:pt x="114133" y="81728"/>
                  <a:pt x="114134" y="81877"/>
                  <a:pt x="114134" y="82026"/>
                </a:cubicBezTo>
                <a:cubicBezTo>
                  <a:pt x="114134" y="82126"/>
                  <a:pt x="114133" y="82226"/>
                  <a:pt x="114128" y="82326"/>
                </a:cubicBezTo>
                <a:lnTo>
                  <a:pt x="114123" y="82325"/>
                </a:lnTo>
                <a:lnTo>
                  <a:pt x="114123" y="82338"/>
                </a:lnTo>
                <a:lnTo>
                  <a:pt x="113954" y="82295"/>
                </a:lnTo>
                <a:cubicBezTo>
                  <a:pt x="113636" y="82282"/>
                  <a:pt x="113322" y="82203"/>
                  <a:pt x="113015" y="82058"/>
                </a:cubicBezTo>
                <a:cubicBezTo>
                  <a:pt x="112960" y="82069"/>
                  <a:pt x="112908" y="82044"/>
                  <a:pt x="112855" y="82017"/>
                </a:cubicBezTo>
                <a:lnTo>
                  <a:pt x="112854" y="81987"/>
                </a:lnTo>
                <a:cubicBezTo>
                  <a:pt x="109322" y="80428"/>
                  <a:pt x="106556" y="73059"/>
                  <a:pt x="106061" y="63797"/>
                </a:cubicBezTo>
                <a:cubicBezTo>
                  <a:pt x="106060" y="63796"/>
                  <a:pt x="106058" y="63795"/>
                  <a:pt x="106056" y="63795"/>
                </a:cubicBezTo>
                <a:lnTo>
                  <a:pt x="106051" y="63620"/>
                </a:lnTo>
                <a:cubicBezTo>
                  <a:pt x="106001" y="62826"/>
                  <a:pt x="105977" y="62015"/>
                  <a:pt x="105977" y="61193"/>
                </a:cubicBezTo>
                <a:cubicBezTo>
                  <a:pt x="105965" y="61045"/>
                  <a:pt x="105964" y="60896"/>
                  <a:pt x="105964" y="60747"/>
                </a:cubicBezTo>
                <a:lnTo>
                  <a:pt x="105970" y="60447"/>
                </a:lnTo>
                <a:lnTo>
                  <a:pt x="105975" y="60448"/>
                </a:lnTo>
                <a:close/>
                <a:moveTo>
                  <a:pt x="105751" y="60435"/>
                </a:moveTo>
                <a:lnTo>
                  <a:pt x="105751" y="60448"/>
                </a:lnTo>
                <a:lnTo>
                  <a:pt x="105756" y="60447"/>
                </a:lnTo>
                <a:lnTo>
                  <a:pt x="105762" y="60747"/>
                </a:lnTo>
                <a:cubicBezTo>
                  <a:pt x="105762" y="60896"/>
                  <a:pt x="105761" y="61045"/>
                  <a:pt x="105749" y="61193"/>
                </a:cubicBezTo>
                <a:cubicBezTo>
                  <a:pt x="105749" y="62015"/>
                  <a:pt x="105725" y="62826"/>
                  <a:pt x="105675" y="63620"/>
                </a:cubicBezTo>
                <a:lnTo>
                  <a:pt x="105670" y="63795"/>
                </a:lnTo>
                <a:cubicBezTo>
                  <a:pt x="105668" y="63795"/>
                  <a:pt x="105666" y="63796"/>
                  <a:pt x="105665" y="63797"/>
                </a:cubicBezTo>
                <a:cubicBezTo>
                  <a:pt x="105170" y="73059"/>
                  <a:pt x="102404" y="80428"/>
                  <a:pt x="98872" y="81987"/>
                </a:cubicBezTo>
                <a:lnTo>
                  <a:pt x="98871" y="82017"/>
                </a:lnTo>
                <a:cubicBezTo>
                  <a:pt x="98818" y="82044"/>
                  <a:pt x="98766" y="82069"/>
                  <a:pt x="98711" y="82058"/>
                </a:cubicBezTo>
                <a:cubicBezTo>
                  <a:pt x="98404" y="82203"/>
                  <a:pt x="98090" y="82282"/>
                  <a:pt x="97772" y="82295"/>
                </a:cubicBezTo>
                <a:lnTo>
                  <a:pt x="97603" y="82338"/>
                </a:lnTo>
                <a:lnTo>
                  <a:pt x="97603" y="82325"/>
                </a:lnTo>
                <a:lnTo>
                  <a:pt x="97598" y="82326"/>
                </a:lnTo>
                <a:cubicBezTo>
                  <a:pt x="97593" y="82226"/>
                  <a:pt x="97592" y="82126"/>
                  <a:pt x="97592" y="82026"/>
                </a:cubicBezTo>
                <a:cubicBezTo>
                  <a:pt x="97592" y="81877"/>
                  <a:pt x="97593" y="81728"/>
                  <a:pt x="97606" y="81580"/>
                </a:cubicBezTo>
                <a:cubicBezTo>
                  <a:pt x="97605" y="80758"/>
                  <a:pt x="97630" y="79947"/>
                  <a:pt x="97679" y="79153"/>
                </a:cubicBezTo>
                <a:lnTo>
                  <a:pt x="97685" y="78978"/>
                </a:lnTo>
                <a:cubicBezTo>
                  <a:pt x="97686" y="78978"/>
                  <a:pt x="97688" y="78978"/>
                  <a:pt x="97690" y="78976"/>
                </a:cubicBezTo>
                <a:cubicBezTo>
                  <a:pt x="98184" y="69715"/>
                  <a:pt x="100951" y="62345"/>
                  <a:pt x="104483" y="60786"/>
                </a:cubicBezTo>
                <a:lnTo>
                  <a:pt x="104484" y="60756"/>
                </a:lnTo>
                <a:cubicBezTo>
                  <a:pt x="104536" y="60729"/>
                  <a:pt x="104588" y="60705"/>
                  <a:pt x="104643" y="60716"/>
                </a:cubicBezTo>
                <a:cubicBezTo>
                  <a:pt x="104950" y="60570"/>
                  <a:pt x="105264" y="60491"/>
                  <a:pt x="105583" y="60478"/>
                </a:cubicBezTo>
                <a:close/>
                <a:moveTo>
                  <a:pt x="89320" y="60435"/>
                </a:moveTo>
                <a:lnTo>
                  <a:pt x="89488" y="60478"/>
                </a:lnTo>
                <a:cubicBezTo>
                  <a:pt x="89807" y="60491"/>
                  <a:pt x="90121" y="60570"/>
                  <a:pt x="90428" y="60716"/>
                </a:cubicBezTo>
                <a:cubicBezTo>
                  <a:pt x="90483" y="60705"/>
                  <a:pt x="90535" y="60729"/>
                  <a:pt x="90587" y="60756"/>
                </a:cubicBezTo>
                <a:lnTo>
                  <a:pt x="90588" y="60786"/>
                </a:lnTo>
                <a:cubicBezTo>
                  <a:pt x="94120" y="62345"/>
                  <a:pt x="96887" y="69715"/>
                  <a:pt x="97381" y="78976"/>
                </a:cubicBezTo>
                <a:cubicBezTo>
                  <a:pt x="97383" y="78978"/>
                  <a:pt x="97385" y="78978"/>
                  <a:pt x="97386" y="78978"/>
                </a:cubicBezTo>
                <a:lnTo>
                  <a:pt x="97392" y="79153"/>
                </a:lnTo>
                <a:cubicBezTo>
                  <a:pt x="97441" y="79947"/>
                  <a:pt x="97466" y="80758"/>
                  <a:pt x="97465" y="81580"/>
                </a:cubicBezTo>
                <a:cubicBezTo>
                  <a:pt x="97478" y="81728"/>
                  <a:pt x="97479" y="81877"/>
                  <a:pt x="97479" y="82026"/>
                </a:cubicBezTo>
                <a:cubicBezTo>
                  <a:pt x="97479" y="82126"/>
                  <a:pt x="97478" y="82226"/>
                  <a:pt x="97473" y="82326"/>
                </a:cubicBezTo>
                <a:lnTo>
                  <a:pt x="97468" y="82325"/>
                </a:lnTo>
                <a:lnTo>
                  <a:pt x="97468" y="82338"/>
                </a:lnTo>
                <a:lnTo>
                  <a:pt x="97299" y="82295"/>
                </a:lnTo>
                <a:cubicBezTo>
                  <a:pt x="96981" y="82282"/>
                  <a:pt x="96667" y="82203"/>
                  <a:pt x="96360" y="82058"/>
                </a:cubicBezTo>
                <a:cubicBezTo>
                  <a:pt x="96305" y="82069"/>
                  <a:pt x="96253" y="82044"/>
                  <a:pt x="96200" y="82017"/>
                </a:cubicBezTo>
                <a:lnTo>
                  <a:pt x="96199" y="81987"/>
                </a:lnTo>
                <a:cubicBezTo>
                  <a:pt x="92667" y="80428"/>
                  <a:pt x="89901" y="73059"/>
                  <a:pt x="89406" y="63797"/>
                </a:cubicBezTo>
                <a:cubicBezTo>
                  <a:pt x="89405" y="63796"/>
                  <a:pt x="89403" y="63795"/>
                  <a:pt x="89401" y="63795"/>
                </a:cubicBezTo>
                <a:lnTo>
                  <a:pt x="89396" y="63620"/>
                </a:lnTo>
                <a:cubicBezTo>
                  <a:pt x="89346" y="62826"/>
                  <a:pt x="89322" y="62015"/>
                  <a:pt x="89322" y="61193"/>
                </a:cubicBezTo>
                <a:cubicBezTo>
                  <a:pt x="89310" y="61045"/>
                  <a:pt x="89309" y="60896"/>
                  <a:pt x="89309" y="60747"/>
                </a:cubicBezTo>
                <a:lnTo>
                  <a:pt x="89315" y="60447"/>
                </a:lnTo>
                <a:lnTo>
                  <a:pt x="89320" y="60448"/>
                </a:lnTo>
                <a:close/>
                <a:moveTo>
                  <a:pt x="89096" y="60435"/>
                </a:moveTo>
                <a:lnTo>
                  <a:pt x="89096" y="60448"/>
                </a:lnTo>
                <a:lnTo>
                  <a:pt x="89101" y="60447"/>
                </a:lnTo>
                <a:lnTo>
                  <a:pt x="89107" y="60747"/>
                </a:lnTo>
                <a:cubicBezTo>
                  <a:pt x="89107" y="60896"/>
                  <a:pt x="89106" y="61045"/>
                  <a:pt x="89094" y="61193"/>
                </a:cubicBezTo>
                <a:cubicBezTo>
                  <a:pt x="89094" y="62015"/>
                  <a:pt x="89070" y="62826"/>
                  <a:pt x="89020" y="63620"/>
                </a:cubicBezTo>
                <a:lnTo>
                  <a:pt x="89015" y="63795"/>
                </a:lnTo>
                <a:cubicBezTo>
                  <a:pt x="89013" y="63795"/>
                  <a:pt x="89011" y="63796"/>
                  <a:pt x="89010" y="63797"/>
                </a:cubicBezTo>
                <a:cubicBezTo>
                  <a:pt x="88515" y="73059"/>
                  <a:pt x="85749" y="80428"/>
                  <a:pt x="82217" y="81987"/>
                </a:cubicBezTo>
                <a:lnTo>
                  <a:pt x="82216" y="82017"/>
                </a:lnTo>
                <a:cubicBezTo>
                  <a:pt x="82163" y="82044"/>
                  <a:pt x="82111" y="82069"/>
                  <a:pt x="82056" y="82058"/>
                </a:cubicBezTo>
                <a:cubicBezTo>
                  <a:pt x="81749" y="82203"/>
                  <a:pt x="81435" y="82282"/>
                  <a:pt x="81117" y="82295"/>
                </a:cubicBezTo>
                <a:lnTo>
                  <a:pt x="80948" y="82338"/>
                </a:lnTo>
                <a:lnTo>
                  <a:pt x="80948" y="82325"/>
                </a:lnTo>
                <a:lnTo>
                  <a:pt x="80943" y="82326"/>
                </a:lnTo>
                <a:cubicBezTo>
                  <a:pt x="80938" y="82226"/>
                  <a:pt x="80937" y="82126"/>
                  <a:pt x="80937" y="82026"/>
                </a:cubicBezTo>
                <a:cubicBezTo>
                  <a:pt x="80937" y="81877"/>
                  <a:pt x="80938" y="81728"/>
                  <a:pt x="80951" y="81580"/>
                </a:cubicBezTo>
                <a:cubicBezTo>
                  <a:pt x="80950" y="80758"/>
                  <a:pt x="80975" y="79947"/>
                  <a:pt x="81024" y="79153"/>
                </a:cubicBezTo>
                <a:lnTo>
                  <a:pt x="81030" y="78978"/>
                </a:lnTo>
                <a:cubicBezTo>
                  <a:pt x="81031" y="78978"/>
                  <a:pt x="81033" y="78978"/>
                  <a:pt x="81035" y="78976"/>
                </a:cubicBezTo>
                <a:cubicBezTo>
                  <a:pt x="81529" y="69715"/>
                  <a:pt x="84296" y="62345"/>
                  <a:pt x="87828" y="60786"/>
                </a:cubicBezTo>
                <a:lnTo>
                  <a:pt x="87829" y="60756"/>
                </a:lnTo>
                <a:cubicBezTo>
                  <a:pt x="87881" y="60729"/>
                  <a:pt x="87933" y="60705"/>
                  <a:pt x="87988" y="60716"/>
                </a:cubicBezTo>
                <a:cubicBezTo>
                  <a:pt x="88295" y="60570"/>
                  <a:pt x="88609" y="60491"/>
                  <a:pt x="88928" y="60478"/>
                </a:cubicBezTo>
                <a:close/>
                <a:moveTo>
                  <a:pt x="72665" y="60435"/>
                </a:moveTo>
                <a:lnTo>
                  <a:pt x="72833" y="60478"/>
                </a:lnTo>
                <a:cubicBezTo>
                  <a:pt x="73152" y="60491"/>
                  <a:pt x="73466" y="60570"/>
                  <a:pt x="73773" y="60716"/>
                </a:cubicBezTo>
                <a:cubicBezTo>
                  <a:pt x="73828" y="60705"/>
                  <a:pt x="73880" y="60729"/>
                  <a:pt x="73932" y="60756"/>
                </a:cubicBezTo>
                <a:lnTo>
                  <a:pt x="73933" y="60786"/>
                </a:lnTo>
                <a:cubicBezTo>
                  <a:pt x="77465" y="62345"/>
                  <a:pt x="80232" y="69715"/>
                  <a:pt x="80726" y="78976"/>
                </a:cubicBezTo>
                <a:cubicBezTo>
                  <a:pt x="80728" y="78978"/>
                  <a:pt x="80730" y="78978"/>
                  <a:pt x="80731" y="78978"/>
                </a:cubicBezTo>
                <a:lnTo>
                  <a:pt x="80737" y="79153"/>
                </a:lnTo>
                <a:cubicBezTo>
                  <a:pt x="80786" y="79947"/>
                  <a:pt x="80811" y="80758"/>
                  <a:pt x="80810" y="81580"/>
                </a:cubicBezTo>
                <a:cubicBezTo>
                  <a:pt x="80823" y="81728"/>
                  <a:pt x="80824" y="81877"/>
                  <a:pt x="80824" y="82026"/>
                </a:cubicBezTo>
                <a:cubicBezTo>
                  <a:pt x="80824" y="82126"/>
                  <a:pt x="80823" y="82226"/>
                  <a:pt x="80818" y="82326"/>
                </a:cubicBezTo>
                <a:lnTo>
                  <a:pt x="80813" y="82325"/>
                </a:lnTo>
                <a:lnTo>
                  <a:pt x="80813" y="82338"/>
                </a:lnTo>
                <a:lnTo>
                  <a:pt x="80644" y="82295"/>
                </a:lnTo>
                <a:cubicBezTo>
                  <a:pt x="80326" y="82282"/>
                  <a:pt x="80012" y="82203"/>
                  <a:pt x="79705" y="82058"/>
                </a:cubicBezTo>
                <a:cubicBezTo>
                  <a:pt x="79650" y="82069"/>
                  <a:pt x="79598" y="82044"/>
                  <a:pt x="79545" y="82017"/>
                </a:cubicBezTo>
                <a:lnTo>
                  <a:pt x="79544" y="81987"/>
                </a:lnTo>
                <a:cubicBezTo>
                  <a:pt x="76012" y="80428"/>
                  <a:pt x="73246" y="73059"/>
                  <a:pt x="72751" y="63797"/>
                </a:cubicBezTo>
                <a:cubicBezTo>
                  <a:pt x="72750" y="63796"/>
                  <a:pt x="72748" y="63795"/>
                  <a:pt x="72746" y="63795"/>
                </a:cubicBezTo>
                <a:lnTo>
                  <a:pt x="72741" y="63620"/>
                </a:lnTo>
                <a:cubicBezTo>
                  <a:pt x="72691" y="62826"/>
                  <a:pt x="72667" y="62015"/>
                  <a:pt x="72667" y="61193"/>
                </a:cubicBezTo>
                <a:cubicBezTo>
                  <a:pt x="72655" y="61045"/>
                  <a:pt x="72654" y="60896"/>
                  <a:pt x="72654" y="60747"/>
                </a:cubicBezTo>
                <a:lnTo>
                  <a:pt x="72660" y="60447"/>
                </a:lnTo>
                <a:lnTo>
                  <a:pt x="72665" y="60448"/>
                </a:lnTo>
                <a:close/>
                <a:moveTo>
                  <a:pt x="72441" y="60435"/>
                </a:moveTo>
                <a:lnTo>
                  <a:pt x="72441" y="60448"/>
                </a:lnTo>
                <a:lnTo>
                  <a:pt x="72446" y="60447"/>
                </a:lnTo>
                <a:lnTo>
                  <a:pt x="72452" y="60747"/>
                </a:lnTo>
                <a:cubicBezTo>
                  <a:pt x="72452" y="60896"/>
                  <a:pt x="72451" y="61045"/>
                  <a:pt x="72439" y="61193"/>
                </a:cubicBezTo>
                <a:cubicBezTo>
                  <a:pt x="72439" y="62015"/>
                  <a:pt x="72415" y="62826"/>
                  <a:pt x="72365" y="63620"/>
                </a:cubicBezTo>
                <a:lnTo>
                  <a:pt x="72360" y="63795"/>
                </a:lnTo>
                <a:cubicBezTo>
                  <a:pt x="72358" y="63795"/>
                  <a:pt x="72356" y="63796"/>
                  <a:pt x="72355" y="63797"/>
                </a:cubicBezTo>
                <a:cubicBezTo>
                  <a:pt x="71860" y="73059"/>
                  <a:pt x="69094" y="80428"/>
                  <a:pt x="65562" y="81987"/>
                </a:cubicBezTo>
                <a:lnTo>
                  <a:pt x="65561" y="82017"/>
                </a:lnTo>
                <a:cubicBezTo>
                  <a:pt x="65508" y="82044"/>
                  <a:pt x="65456" y="82069"/>
                  <a:pt x="65401" y="82058"/>
                </a:cubicBezTo>
                <a:cubicBezTo>
                  <a:pt x="65094" y="82203"/>
                  <a:pt x="64780" y="82282"/>
                  <a:pt x="64462" y="82295"/>
                </a:cubicBezTo>
                <a:lnTo>
                  <a:pt x="64293" y="82338"/>
                </a:lnTo>
                <a:lnTo>
                  <a:pt x="64293" y="82325"/>
                </a:lnTo>
                <a:lnTo>
                  <a:pt x="64288" y="82326"/>
                </a:lnTo>
                <a:cubicBezTo>
                  <a:pt x="64283" y="82226"/>
                  <a:pt x="64282" y="82126"/>
                  <a:pt x="64282" y="82026"/>
                </a:cubicBezTo>
                <a:cubicBezTo>
                  <a:pt x="64282" y="81877"/>
                  <a:pt x="64283" y="81728"/>
                  <a:pt x="64296" y="81580"/>
                </a:cubicBezTo>
                <a:cubicBezTo>
                  <a:pt x="64295" y="80758"/>
                  <a:pt x="64319" y="79947"/>
                  <a:pt x="64369" y="79153"/>
                </a:cubicBezTo>
                <a:lnTo>
                  <a:pt x="64375" y="78978"/>
                </a:lnTo>
                <a:cubicBezTo>
                  <a:pt x="64376" y="78978"/>
                  <a:pt x="64378" y="78978"/>
                  <a:pt x="64380" y="78976"/>
                </a:cubicBezTo>
                <a:cubicBezTo>
                  <a:pt x="64874" y="69715"/>
                  <a:pt x="67641" y="62345"/>
                  <a:pt x="71173" y="60786"/>
                </a:cubicBezTo>
                <a:lnTo>
                  <a:pt x="71174" y="60756"/>
                </a:lnTo>
                <a:cubicBezTo>
                  <a:pt x="71226" y="60729"/>
                  <a:pt x="71278" y="60705"/>
                  <a:pt x="71333" y="60716"/>
                </a:cubicBezTo>
                <a:cubicBezTo>
                  <a:pt x="71640" y="60570"/>
                  <a:pt x="71954" y="60491"/>
                  <a:pt x="72273" y="60478"/>
                </a:cubicBezTo>
                <a:close/>
                <a:moveTo>
                  <a:pt x="56010" y="60435"/>
                </a:moveTo>
                <a:lnTo>
                  <a:pt x="56178" y="60478"/>
                </a:lnTo>
                <a:cubicBezTo>
                  <a:pt x="56497" y="60491"/>
                  <a:pt x="56811" y="60570"/>
                  <a:pt x="57118" y="60716"/>
                </a:cubicBezTo>
                <a:cubicBezTo>
                  <a:pt x="57173" y="60705"/>
                  <a:pt x="57225" y="60729"/>
                  <a:pt x="57277" y="60756"/>
                </a:cubicBezTo>
                <a:lnTo>
                  <a:pt x="57278" y="60786"/>
                </a:lnTo>
                <a:cubicBezTo>
                  <a:pt x="60810" y="62345"/>
                  <a:pt x="63577" y="69715"/>
                  <a:pt x="64071" y="78976"/>
                </a:cubicBezTo>
                <a:cubicBezTo>
                  <a:pt x="64073" y="78978"/>
                  <a:pt x="64075" y="78978"/>
                  <a:pt x="64076" y="78978"/>
                </a:cubicBezTo>
                <a:lnTo>
                  <a:pt x="64082" y="79153"/>
                </a:lnTo>
                <a:cubicBezTo>
                  <a:pt x="64131" y="79947"/>
                  <a:pt x="64156" y="80758"/>
                  <a:pt x="64155" y="81580"/>
                </a:cubicBezTo>
                <a:cubicBezTo>
                  <a:pt x="64168" y="81728"/>
                  <a:pt x="64169" y="81877"/>
                  <a:pt x="64169" y="82026"/>
                </a:cubicBezTo>
                <a:cubicBezTo>
                  <a:pt x="64169" y="82126"/>
                  <a:pt x="64168" y="82226"/>
                  <a:pt x="64163" y="82326"/>
                </a:cubicBezTo>
                <a:lnTo>
                  <a:pt x="64158" y="82325"/>
                </a:lnTo>
                <a:lnTo>
                  <a:pt x="64158" y="82338"/>
                </a:lnTo>
                <a:lnTo>
                  <a:pt x="63989" y="82295"/>
                </a:lnTo>
                <a:cubicBezTo>
                  <a:pt x="63670" y="82282"/>
                  <a:pt x="63357" y="82203"/>
                  <a:pt x="63050" y="82058"/>
                </a:cubicBezTo>
                <a:cubicBezTo>
                  <a:pt x="62995" y="82069"/>
                  <a:pt x="62943" y="82044"/>
                  <a:pt x="62890" y="82017"/>
                </a:cubicBezTo>
                <a:lnTo>
                  <a:pt x="62889" y="81987"/>
                </a:lnTo>
                <a:cubicBezTo>
                  <a:pt x="59357" y="80428"/>
                  <a:pt x="56591" y="73059"/>
                  <a:pt x="56096" y="63797"/>
                </a:cubicBezTo>
                <a:cubicBezTo>
                  <a:pt x="56095" y="63796"/>
                  <a:pt x="56093" y="63795"/>
                  <a:pt x="56091" y="63795"/>
                </a:cubicBezTo>
                <a:lnTo>
                  <a:pt x="56086" y="63620"/>
                </a:lnTo>
                <a:cubicBezTo>
                  <a:pt x="56036" y="62826"/>
                  <a:pt x="56012" y="62015"/>
                  <a:pt x="56012" y="61193"/>
                </a:cubicBezTo>
                <a:cubicBezTo>
                  <a:pt x="55999" y="61045"/>
                  <a:pt x="55999" y="60896"/>
                  <a:pt x="55999" y="60747"/>
                </a:cubicBezTo>
                <a:lnTo>
                  <a:pt x="56005" y="60447"/>
                </a:lnTo>
                <a:lnTo>
                  <a:pt x="56010" y="60448"/>
                </a:lnTo>
                <a:close/>
                <a:moveTo>
                  <a:pt x="55786" y="60435"/>
                </a:moveTo>
                <a:lnTo>
                  <a:pt x="55786" y="60448"/>
                </a:lnTo>
                <a:lnTo>
                  <a:pt x="55791" y="60447"/>
                </a:lnTo>
                <a:lnTo>
                  <a:pt x="55797" y="60747"/>
                </a:lnTo>
                <a:cubicBezTo>
                  <a:pt x="55797" y="60896"/>
                  <a:pt x="55796" y="61045"/>
                  <a:pt x="55783" y="61193"/>
                </a:cubicBezTo>
                <a:cubicBezTo>
                  <a:pt x="55784" y="62015"/>
                  <a:pt x="55760" y="62826"/>
                  <a:pt x="55710" y="63620"/>
                </a:cubicBezTo>
                <a:lnTo>
                  <a:pt x="55705" y="63795"/>
                </a:lnTo>
                <a:cubicBezTo>
                  <a:pt x="55703" y="63795"/>
                  <a:pt x="55701" y="63796"/>
                  <a:pt x="55700" y="63797"/>
                </a:cubicBezTo>
                <a:cubicBezTo>
                  <a:pt x="55205" y="73059"/>
                  <a:pt x="52439" y="80428"/>
                  <a:pt x="48907" y="81987"/>
                </a:cubicBezTo>
                <a:lnTo>
                  <a:pt x="48906" y="82017"/>
                </a:lnTo>
                <a:cubicBezTo>
                  <a:pt x="48853" y="82044"/>
                  <a:pt x="48801" y="82069"/>
                  <a:pt x="48746" y="82058"/>
                </a:cubicBezTo>
                <a:cubicBezTo>
                  <a:pt x="48439" y="82203"/>
                  <a:pt x="48125" y="82282"/>
                  <a:pt x="47807" y="82295"/>
                </a:cubicBezTo>
                <a:lnTo>
                  <a:pt x="47638" y="82338"/>
                </a:lnTo>
                <a:lnTo>
                  <a:pt x="47638" y="82325"/>
                </a:lnTo>
                <a:lnTo>
                  <a:pt x="47633" y="82326"/>
                </a:lnTo>
                <a:cubicBezTo>
                  <a:pt x="47628" y="82226"/>
                  <a:pt x="47627" y="82126"/>
                  <a:pt x="47627" y="82026"/>
                </a:cubicBezTo>
                <a:cubicBezTo>
                  <a:pt x="47627" y="81877"/>
                  <a:pt x="47628" y="81728"/>
                  <a:pt x="47641" y="81580"/>
                </a:cubicBezTo>
                <a:cubicBezTo>
                  <a:pt x="47640" y="80758"/>
                  <a:pt x="47664" y="79947"/>
                  <a:pt x="47714" y="79153"/>
                </a:cubicBezTo>
                <a:lnTo>
                  <a:pt x="47720" y="78978"/>
                </a:lnTo>
                <a:cubicBezTo>
                  <a:pt x="47721" y="78978"/>
                  <a:pt x="47723" y="78978"/>
                  <a:pt x="47725" y="78976"/>
                </a:cubicBezTo>
                <a:cubicBezTo>
                  <a:pt x="48219" y="69715"/>
                  <a:pt x="50985" y="62345"/>
                  <a:pt x="54517" y="60786"/>
                </a:cubicBezTo>
                <a:lnTo>
                  <a:pt x="54519" y="60756"/>
                </a:lnTo>
                <a:cubicBezTo>
                  <a:pt x="54571" y="60729"/>
                  <a:pt x="54623" y="60705"/>
                  <a:pt x="54678" y="60716"/>
                </a:cubicBezTo>
                <a:cubicBezTo>
                  <a:pt x="54985" y="60570"/>
                  <a:pt x="55299" y="60491"/>
                  <a:pt x="55618" y="60478"/>
                </a:cubicBezTo>
                <a:close/>
                <a:moveTo>
                  <a:pt x="39355" y="60435"/>
                </a:moveTo>
                <a:lnTo>
                  <a:pt x="39523" y="60478"/>
                </a:lnTo>
                <a:cubicBezTo>
                  <a:pt x="39842" y="60491"/>
                  <a:pt x="40156" y="60570"/>
                  <a:pt x="40463" y="60716"/>
                </a:cubicBezTo>
                <a:cubicBezTo>
                  <a:pt x="40518" y="60705"/>
                  <a:pt x="40570" y="60729"/>
                  <a:pt x="40622" y="60756"/>
                </a:cubicBezTo>
                <a:lnTo>
                  <a:pt x="40623" y="60786"/>
                </a:lnTo>
                <a:cubicBezTo>
                  <a:pt x="44155" y="62345"/>
                  <a:pt x="46921" y="69715"/>
                  <a:pt x="47416" y="78976"/>
                </a:cubicBezTo>
                <a:cubicBezTo>
                  <a:pt x="47418" y="78978"/>
                  <a:pt x="47420" y="78978"/>
                  <a:pt x="47421" y="78978"/>
                </a:cubicBezTo>
                <a:lnTo>
                  <a:pt x="47427" y="79153"/>
                </a:lnTo>
                <a:cubicBezTo>
                  <a:pt x="47476" y="79947"/>
                  <a:pt x="47500" y="80758"/>
                  <a:pt x="47500" y="81580"/>
                </a:cubicBezTo>
                <a:cubicBezTo>
                  <a:pt x="47513" y="81728"/>
                  <a:pt x="47514" y="81877"/>
                  <a:pt x="47514" y="82026"/>
                </a:cubicBezTo>
                <a:cubicBezTo>
                  <a:pt x="47514" y="82126"/>
                  <a:pt x="47513" y="82226"/>
                  <a:pt x="47508" y="82326"/>
                </a:cubicBezTo>
                <a:lnTo>
                  <a:pt x="47503" y="82325"/>
                </a:lnTo>
                <a:lnTo>
                  <a:pt x="47503" y="82338"/>
                </a:lnTo>
                <a:lnTo>
                  <a:pt x="47334" y="82295"/>
                </a:lnTo>
                <a:cubicBezTo>
                  <a:pt x="47015" y="82282"/>
                  <a:pt x="46702" y="82203"/>
                  <a:pt x="46395" y="82058"/>
                </a:cubicBezTo>
                <a:cubicBezTo>
                  <a:pt x="46340" y="82069"/>
                  <a:pt x="46288" y="82044"/>
                  <a:pt x="46235" y="82017"/>
                </a:cubicBezTo>
                <a:lnTo>
                  <a:pt x="46234" y="81987"/>
                </a:lnTo>
                <a:cubicBezTo>
                  <a:pt x="42702" y="80428"/>
                  <a:pt x="39936" y="73059"/>
                  <a:pt x="39441" y="63797"/>
                </a:cubicBezTo>
                <a:cubicBezTo>
                  <a:pt x="39439" y="63796"/>
                  <a:pt x="39438" y="63795"/>
                  <a:pt x="39436" y="63795"/>
                </a:cubicBezTo>
                <a:lnTo>
                  <a:pt x="39431" y="63620"/>
                </a:lnTo>
                <a:cubicBezTo>
                  <a:pt x="39381" y="62826"/>
                  <a:pt x="39357" y="62015"/>
                  <a:pt x="39357" y="61193"/>
                </a:cubicBezTo>
                <a:cubicBezTo>
                  <a:pt x="39344" y="61045"/>
                  <a:pt x="39344" y="60896"/>
                  <a:pt x="39344" y="60747"/>
                </a:cubicBezTo>
                <a:lnTo>
                  <a:pt x="39350" y="60447"/>
                </a:lnTo>
                <a:lnTo>
                  <a:pt x="39355" y="60448"/>
                </a:lnTo>
                <a:close/>
                <a:moveTo>
                  <a:pt x="39131" y="60435"/>
                </a:moveTo>
                <a:lnTo>
                  <a:pt x="39131" y="60448"/>
                </a:lnTo>
                <a:lnTo>
                  <a:pt x="39136" y="60447"/>
                </a:lnTo>
                <a:lnTo>
                  <a:pt x="39142" y="60747"/>
                </a:lnTo>
                <a:cubicBezTo>
                  <a:pt x="39142" y="60896"/>
                  <a:pt x="39141" y="61045"/>
                  <a:pt x="39128" y="61193"/>
                </a:cubicBezTo>
                <a:cubicBezTo>
                  <a:pt x="39129" y="62015"/>
                  <a:pt x="39105" y="62826"/>
                  <a:pt x="39055" y="63620"/>
                </a:cubicBezTo>
                <a:lnTo>
                  <a:pt x="39050" y="63795"/>
                </a:lnTo>
                <a:cubicBezTo>
                  <a:pt x="39048" y="63795"/>
                  <a:pt x="39046" y="63796"/>
                  <a:pt x="39045" y="63797"/>
                </a:cubicBezTo>
                <a:cubicBezTo>
                  <a:pt x="38550" y="73059"/>
                  <a:pt x="35784" y="80428"/>
                  <a:pt x="32252" y="81987"/>
                </a:cubicBezTo>
                <a:lnTo>
                  <a:pt x="32251" y="82017"/>
                </a:lnTo>
                <a:cubicBezTo>
                  <a:pt x="32198" y="82044"/>
                  <a:pt x="32146" y="82069"/>
                  <a:pt x="32091" y="82058"/>
                </a:cubicBezTo>
                <a:cubicBezTo>
                  <a:pt x="31784" y="82203"/>
                  <a:pt x="31470" y="82282"/>
                  <a:pt x="31152" y="82295"/>
                </a:cubicBezTo>
                <a:lnTo>
                  <a:pt x="30983" y="82338"/>
                </a:lnTo>
                <a:lnTo>
                  <a:pt x="30983" y="82325"/>
                </a:lnTo>
                <a:lnTo>
                  <a:pt x="30978" y="82326"/>
                </a:lnTo>
                <a:cubicBezTo>
                  <a:pt x="30972" y="82226"/>
                  <a:pt x="30972" y="82126"/>
                  <a:pt x="30972" y="82026"/>
                </a:cubicBezTo>
                <a:cubicBezTo>
                  <a:pt x="30972" y="81877"/>
                  <a:pt x="30973" y="81728"/>
                  <a:pt x="30986" y="81580"/>
                </a:cubicBezTo>
                <a:cubicBezTo>
                  <a:pt x="30985" y="80758"/>
                  <a:pt x="31009" y="79947"/>
                  <a:pt x="31059" y="79153"/>
                </a:cubicBezTo>
                <a:lnTo>
                  <a:pt x="31065" y="78978"/>
                </a:lnTo>
                <a:cubicBezTo>
                  <a:pt x="31066" y="78978"/>
                  <a:pt x="31068" y="78978"/>
                  <a:pt x="31069" y="78976"/>
                </a:cubicBezTo>
                <a:cubicBezTo>
                  <a:pt x="31564" y="69715"/>
                  <a:pt x="34330" y="62345"/>
                  <a:pt x="37862" y="60786"/>
                </a:cubicBezTo>
                <a:lnTo>
                  <a:pt x="37864" y="60756"/>
                </a:lnTo>
                <a:cubicBezTo>
                  <a:pt x="37916" y="60729"/>
                  <a:pt x="37968" y="60705"/>
                  <a:pt x="38023" y="60716"/>
                </a:cubicBezTo>
                <a:cubicBezTo>
                  <a:pt x="38330" y="60570"/>
                  <a:pt x="38644" y="60491"/>
                  <a:pt x="38963" y="60478"/>
                </a:cubicBezTo>
                <a:close/>
                <a:moveTo>
                  <a:pt x="22700" y="60435"/>
                </a:moveTo>
                <a:lnTo>
                  <a:pt x="22868" y="60478"/>
                </a:lnTo>
                <a:cubicBezTo>
                  <a:pt x="23187" y="60491"/>
                  <a:pt x="23501" y="60570"/>
                  <a:pt x="23808" y="60716"/>
                </a:cubicBezTo>
                <a:cubicBezTo>
                  <a:pt x="23862" y="60705"/>
                  <a:pt x="23915" y="60729"/>
                  <a:pt x="23967" y="60756"/>
                </a:cubicBezTo>
                <a:lnTo>
                  <a:pt x="23968" y="60786"/>
                </a:lnTo>
                <a:cubicBezTo>
                  <a:pt x="27500" y="62345"/>
                  <a:pt x="30266" y="69715"/>
                  <a:pt x="30761" y="78976"/>
                </a:cubicBezTo>
                <a:cubicBezTo>
                  <a:pt x="30763" y="78978"/>
                  <a:pt x="30765" y="78978"/>
                  <a:pt x="30766" y="78978"/>
                </a:cubicBezTo>
                <a:lnTo>
                  <a:pt x="30772" y="79153"/>
                </a:lnTo>
                <a:cubicBezTo>
                  <a:pt x="30821" y="79947"/>
                  <a:pt x="30845" y="80758"/>
                  <a:pt x="30845" y="81580"/>
                </a:cubicBezTo>
                <a:cubicBezTo>
                  <a:pt x="30858" y="81728"/>
                  <a:pt x="30859" y="81877"/>
                  <a:pt x="30859" y="82026"/>
                </a:cubicBezTo>
                <a:cubicBezTo>
                  <a:pt x="30859" y="82126"/>
                  <a:pt x="30858" y="82226"/>
                  <a:pt x="30853" y="82326"/>
                </a:cubicBezTo>
                <a:lnTo>
                  <a:pt x="30848" y="82325"/>
                </a:lnTo>
                <a:lnTo>
                  <a:pt x="30848" y="82338"/>
                </a:lnTo>
                <a:lnTo>
                  <a:pt x="30679" y="82295"/>
                </a:lnTo>
                <a:cubicBezTo>
                  <a:pt x="30360" y="82282"/>
                  <a:pt x="30047" y="82203"/>
                  <a:pt x="29740" y="82058"/>
                </a:cubicBezTo>
                <a:cubicBezTo>
                  <a:pt x="29685" y="82069"/>
                  <a:pt x="29632" y="82044"/>
                  <a:pt x="29580" y="82017"/>
                </a:cubicBezTo>
                <a:lnTo>
                  <a:pt x="29579" y="81987"/>
                </a:lnTo>
                <a:cubicBezTo>
                  <a:pt x="26047" y="80428"/>
                  <a:pt x="23281" y="73059"/>
                  <a:pt x="22786" y="63797"/>
                </a:cubicBezTo>
                <a:cubicBezTo>
                  <a:pt x="22784" y="63796"/>
                  <a:pt x="22783" y="63795"/>
                  <a:pt x="22781" y="63795"/>
                </a:cubicBezTo>
                <a:lnTo>
                  <a:pt x="22776" y="63620"/>
                </a:lnTo>
                <a:cubicBezTo>
                  <a:pt x="22726" y="62826"/>
                  <a:pt x="22702" y="62015"/>
                  <a:pt x="22702" y="61193"/>
                </a:cubicBezTo>
                <a:cubicBezTo>
                  <a:pt x="22689" y="61045"/>
                  <a:pt x="22689" y="60896"/>
                  <a:pt x="22689" y="60747"/>
                </a:cubicBezTo>
                <a:lnTo>
                  <a:pt x="22695" y="60447"/>
                </a:lnTo>
                <a:lnTo>
                  <a:pt x="22700" y="60448"/>
                </a:lnTo>
                <a:close/>
                <a:moveTo>
                  <a:pt x="22476" y="60435"/>
                </a:moveTo>
                <a:lnTo>
                  <a:pt x="22476" y="60448"/>
                </a:lnTo>
                <a:lnTo>
                  <a:pt x="22481" y="60447"/>
                </a:lnTo>
                <a:lnTo>
                  <a:pt x="22487" y="60747"/>
                </a:lnTo>
                <a:cubicBezTo>
                  <a:pt x="22487" y="60896"/>
                  <a:pt x="22486" y="61045"/>
                  <a:pt x="22473" y="61193"/>
                </a:cubicBezTo>
                <a:cubicBezTo>
                  <a:pt x="22474" y="62015"/>
                  <a:pt x="22450" y="62826"/>
                  <a:pt x="22400" y="63620"/>
                </a:cubicBezTo>
                <a:lnTo>
                  <a:pt x="22395" y="63795"/>
                </a:lnTo>
                <a:cubicBezTo>
                  <a:pt x="22393" y="63795"/>
                  <a:pt x="22391" y="63796"/>
                  <a:pt x="22390" y="63797"/>
                </a:cubicBezTo>
                <a:cubicBezTo>
                  <a:pt x="21895" y="73059"/>
                  <a:pt x="19129" y="80428"/>
                  <a:pt x="15597" y="81987"/>
                </a:cubicBezTo>
                <a:lnTo>
                  <a:pt x="15596" y="82017"/>
                </a:lnTo>
                <a:cubicBezTo>
                  <a:pt x="15543" y="82044"/>
                  <a:pt x="15491" y="82069"/>
                  <a:pt x="15436" y="82058"/>
                </a:cubicBezTo>
                <a:cubicBezTo>
                  <a:pt x="15129" y="82203"/>
                  <a:pt x="14815" y="82282"/>
                  <a:pt x="14497" y="82295"/>
                </a:cubicBezTo>
                <a:lnTo>
                  <a:pt x="14328" y="82338"/>
                </a:lnTo>
                <a:lnTo>
                  <a:pt x="14328" y="82325"/>
                </a:lnTo>
                <a:lnTo>
                  <a:pt x="14323" y="82326"/>
                </a:lnTo>
                <a:cubicBezTo>
                  <a:pt x="14317" y="82226"/>
                  <a:pt x="14317" y="82126"/>
                  <a:pt x="14317" y="82026"/>
                </a:cubicBezTo>
                <a:cubicBezTo>
                  <a:pt x="14317" y="81877"/>
                  <a:pt x="14318" y="81728"/>
                  <a:pt x="14331" y="81580"/>
                </a:cubicBezTo>
                <a:cubicBezTo>
                  <a:pt x="14330" y="80758"/>
                  <a:pt x="14354" y="79947"/>
                  <a:pt x="14404" y="79153"/>
                </a:cubicBezTo>
                <a:lnTo>
                  <a:pt x="14409" y="78978"/>
                </a:lnTo>
                <a:cubicBezTo>
                  <a:pt x="14411" y="78978"/>
                  <a:pt x="14413" y="78978"/>
                  <a:pt x="14414" y="78976"/>
                </a:cubicBezTo>
                <a:cubicBezTo>
                  <a:pt x="14909" y="69715"/>
                  <a:pt x="17675" y="62345"/>
                  <a:pt x="21207" y="60786"/>
                </a:cubicBezTo>
                <a:lnTo>
                  <a:pt x="21209" y="60756"/>
                </a:lnTo>
                <a:cubicBezTo>
                  <a:pt x="21261" y="60729"/>
                  <a:pt x="21313" y="60705"/>
                  <a:pt x="21368" y="60716"/>
                </a:cubicBezTo>
                <a:cubicBezTo>
                  <a:pt x="21675" y="60570"/>
                  <a:pt x="21989" y="60491"/>
                  <a:pt x="22308" y="60478"/>
                </a:cubicBezTo>
                <a:close/>
                <a:moveTo>
                  <a:pt x="6045" y="60435"/>
                </a:moveTo>
                <a:lnTo>
                  <a:pt x="6213" y="60478"/>
                </a:lnTo>
                <a:cubicBezTo>
                  <a:pt x="6532" y="60491"/>
                  <a:pt x="6846" y="60570"/>
                  <a:pt x="7153" y="60716"/>
                </a:cubicBezTo>
                <a:cubicBezTo>
                  <a:pt x="7207" y="60705"/>
                  <a:pt x="7260" y="60729"/>
                  <a:pt x="7312" y="60756"/>
                </a:cubicBezTo>
                <a:lnTo>
                  <a:pt x="7313" y="60786"/>
                </a:lnTo>
                <a:cubicBezTo>
                  <a:pt x="10845" y="62345"/>
                  <a:pt x="13611" y="69715"/>
                  <a:pt x="14106" y="78976"/>
                </a:cubicBezTo>
                <a:cubicBezTo>
                  <a:pt x="14108" y="78978"/>
                  <a:pt x="14110" y="78978"/>
                  <a:pt x="14111" y="78978"/>
                </a:cubicBezTo>
                <a:lnTo>
                  <a:pt x="14117" y="79153"/>
                </a:lnTo>
                <a:cubicBezTo>
                  <a:pt x="14166" y="79947"/>
                  <a:pt x="14190" y="80758"/>
                  <a:pt x="14190" y="81580"/>
                </a:cubicBezTo>
                <a:cubicBezTo>
                  <a:pt x="14203" y="81728"/>
                  <a:pt x="14204" y="81877"/>
                  <a:pt x="14204" y="82026"/>
                </a:cubicBezTo>
                <a:cubicBezTo>
                  <a:pt x="14204" y="82126"/>
                  <a:pt x="14203" y="82226"/>
                  <a:pt x="14198" y="82326"/>
                </a:cubicBezTo>
                <a:lnTo>
                  <a:pt x="14193" y="82325"/>
                </a:lnTo>
                <a:lnTo>
                  <a:pt x="14193" y="82338"/>
                </a:lnTo>
                <a:lnTo>
                  <a:pt x="14024" y="82295"/>
                </a:lnTo>
                <a:cubicBezTo>
                  <a:pt x="13705" y="82282"/>
                  <a:pt x="13392" y="82203"/>
                  <a:pt x="13085" y="82058"/>
                </a:cubicBezTo>
                <a:cubicBezTo>
                  <a:pt x="13030" y="82069"/>
                  <a:pt x="12977" y="82044"/>
                  <a:pt x="12925" y="82017"/>
                </a:cubicBezTo>
                <a:lnTo>
                  <a:pt x="12924" y="81987"/>
                </a:lnTo>
                <a:cubicBezTo>
                  <a:pt x="9392" y="80428"/>
                  <a:pt x="6626" y="73059"/>
                  <a:pt x="6131" y="63797"/>
                </a:cubicBezTo>
                <a:cubicBezTo>
                  <a:pt x="6129" y="63796"/>
                  <a:pt x="6128" y="63795"/>
                  <a:pt x="6126" y="63795"/>
                </a:cubicBezTo>
                <a:lnTo>
                  <a:pt x="6121" y="63620"/>
                </a:lnTo>
                <a:cubicBezTo>
                  <a:pt x="6071" y="62826"/>
                  <a:pt x="6047" y="62015"/>
                  <a:pt x="6047" y="61193"/>
                </a:cubicBezTo>
                <a:cubicBezTo>
                  <a:pt x="6034" y="61045"/>
                  <a:pt x="6034" y="60896"/>
                  <a:pt x="6034" y="60747"/>
                </a:cubicBezTo>
                <a:lnTo>
                  <a:pt x="6040" y="60447"/>
                </a:lnTo>
                <a:lnTo>
                  <a:pt x="6045" y="60448"/>
                </a:lnTo>
                <a:close/>
                <a:moveTo>
                  <a:pt x="5821" y="60435"/>
                </a:moveTo>
                <a:lnTo>
                  <a:pt x="5821" y="60448"/>
                </a:lnTo>
                <a:lnTo>
                  <a:pt x="5826" y="60447"/>
                </a:lnTo>
                <a:lnTo>
                  <a:pt x="5832" y="60747"/>
                </a:lnTo>
                <a:cubicBezTo>
                  <a:pt x="5832" y="60896"/>
                  <a:pt x="5831" y="61045"/>
                  <a:pt x="5818" y="61193"/>
                </a:cubicBezTo>
                <a:cubicBezTo>
                  <a:pt x="5819" y="62015"/>
                  <a:pt x="5795" y="62826"/>
                  <a:pt x="5745" y="63620"/>
                </a:cubicBezTo>
                <a:lnTo>
                  <a:pt x="5740" y="63795"/>
                </a:lnTo>
                <a:cubicBezTo>
                  <a:pt x="5738" y="63795"/>
                  <a:pt x="5736" y="63796"/>
                  <a:pt x="5735" y="63797"/>
                </a:cubicBezTo>
                <a:cubicBezTo>
                  <a:pt x="5291" y="72107"/>
                  <a:pt x="3018" y="78895"/>
                  <a:pt x="0" y="81288"/>
                </a:cubicBezTo>
                <a:lnTo>
                  <a:pt x="0" y="77815"/>
                </a:lnTo>
                <a:cubicBezTo>
                  <a:pt x="2256" y="75641"/>
                  <a:pt x="3958" y="70512"/>
                  <a:pt x="4421" y="64236"/>
                </a:cubicBezTo>
                <a:cubicBezTo>
                  <a:pt x="2548" y="65309"/>
                  <a:pt x="960" y="68335"/>
                  <a:pt x="0" y="72475"/>
                </a:cubicBezTo>
                <a:lnTo>
                  <a:pt x="0" y="67047"/>
                </a:lnTo>
                <a:cubicBezTo>
                  <a:pt x="1195" y="63821"/>
                  <a:pt x="2777" y="61570"/>
                  <a:pt x="4552" y="60786"/>
                </a:cubicBezTo>
                <a:lnTo>
                  <a:pt x="4554" y="60756"/>
                </a:lnTo>
                <a:cubicBezTo>
                  <a:pt x="4606" y="60729"/>
                  <a:pt x="4658" y="60705"/>
                  <a:pt x="4713" y="60716"/>
                </a:cubicBezTo>
                <a:cubicBezTo>
                  <a:pt x="5020" y="60570"/>
                  <a:pt x="5334" y="60491"/>
                  <a:pt x="5653" y="60478"/>
                </a:cubicBezTo>
                <a:close/>
                <a:moveTo>
                  <a:pt x="112723" y="42206"/>
                </a:moveTo>
                <a:cubicBezTo>
                  <a:pt x="110014" y="43747"/>
                  <a:pt x="107899" y="49340"/>
                  <a:pt x="107375" y="56395"/>
                </a:cubicBezTo>
                <a:cubicBezTo>
                  <a:pt x="110084" y="54855"/>
                  <a:pt x="112198" y="49261"/>
                  <a:pt x="112723" y="42206"/>
                </a:cubicBezTo>
                <a:close/>
                <a:moveTo>
                  <a:pt x="99003" y="42206"/>
                </a:moveTo>
                <a:cubicBezTo>
                  <a:pt x="99528" y="49261"/>
                  <a:pt x="101642" y="54855"/>
                  <a:pt x="104351" y="56395"/>
                </a:cubicBezTo>
                <a:cubicBezTo>
                  <a:pt x="103827" y="49340"/>
                  <a:pt x="101712" y="43747"/>
                  <a:pt x="99003" y="42206"/>
                </a:cubicBezTo>
                <a:close/>
                <a:moveTo>
                  <a:pt x="96068" y="42206"/>
                </a:moveTo>
                <a:cubicBezTo>
                  <a:pt x="93359" y="43747"/>
                  <a:pt x="91244" y="49340"/>
                  <a:pt x="90720" y="56395"/>
                </a:cubicBezTo>
                <a:cubicBezTo>
                  <a:pt x="93429" y="54855"/>
                  <a:pt x="95543" y="49261"/>
                  <a:pt x="96068" y="42206"/>
                </a:cubicBezTo>
                <a:close/>
                <a:moveTo>
                  <a:pt x="82348" y="42206"/>
                </a:moveTo>
                <a:cubicBezTo>
                  <a:pt x="82873" y="49261"/>
                  <a:pt x="84987" y="54855"/>
                  <a:pt x="87696" y="56395"/>
                </a:cubicBezTo>
                <a:cubicBezTo>
                  <a:pt x="87172" y="49340"/>
                  <a:pt x="85057" y="43747"/>
                  <a:pt x="82348" y="42206"/>
                </a:cubicBezTo>
                <a:close/>
                <a:moveTo>
                  <a:pt x="79413" y="42206"/>
                </a:moveTo>
                <a:cubicBezTo>
                  <a:pt x="76704" y="43747"/>
                  <a:pt x="74589" y="49340"/>
                  <a:pt x="74065" y="56395"/>
                </a:cubicBezTo>
                <a:cubicBezTo>
                  <a:pt x="76774" y="54855"/>
                  <a:pt x="78888" y="49261"/>
                  <a:pt x="79413" y="42206"/>
                </a:cubicBezTo>
                <a:close/>
                <a:moveTo>
                  <a:pt x="65693" y="42206"/>
                </a:moveTo>
                <a:cubicBezTo>
                  <a:pt x="66218" y="49261"/>
                  <a:pt x="68332" y="54855"/>
                  <a:pt x="71041" y="56395"/>
                </a:cubicBezTo>
                <a:cubicBezTo>
                  <a:pt x="70517" y="49340"/>
                  <a:pt x="68402" y="43747"/>
                  <a:pt x="65693" y="42206"/>
                </a:cubicBezTo>
                <a:close/>
                <a:moveTo>
                  <a:pt x="62757" y="42206"/>
                </a:moveTo>
                <a:cubicBezTo>
                  <a:pt x="60049" y="43747"/>
                  <a:pt x="57934" y="49340"/>
                  <a:pt x="57410" y="56395"/>
                </a:cubicBezTo>
                <a:cubicBezTo>
                  <a:pt x="60119" y="54855"/>
                  <a:pt x="62233" y="49261"/>
                  <a:pt x="62757" y="42206"/>
                </a:cubicBezTo>
                <a:close/>
                <a:moveTo>
                  <a:pt x="49038" y="42206"/>
                </a:moveTo>
                <a:cubicBezTo>
                  <a:pt x="49563" y="49261"/>
                  <a:pt x="51677" y="54855"/>
                  <a:pt x="54386" y="56395"/>
                </a:cubicBezTo>
                <a:cubicBezTo>
                  <a:pt x="53862" y="49340"/>
                  <a:pt x="51747" y="43747"/>
                  <a:pt x="49038" y="42206"/>
                </a:cubicBezTo>
                <a:close/>
                <a:moveTo>
                  <a:pt x="46102" y="42206"/>
                </a:moveTo>
                <a:cubicBezTo>
                  <a:pt x="43394" y="43747"/>
                  <a:pt x="41279" y="49340"/>
                  <a:pt x="40755" y="56395"/>
                </a:cubicBezTo>
                <a:cubicBezTo>
                  <a:pt x="43463" y="54855"/>
                  <a:pt x="45578" y="49261"/>
                  <a:pt x="46102" y="42206"/>
                </a:cubicBezTo>
                <a:close/>
                <a:moveTo>
                  <a:pt x="32383" y="42206"/>
                </a:moveTo>
                <a:cubicBezTo>
                  <a:pt x="32908" y="49261"/>
                  <a:pt x="35022" y="54855"/>
                  <a:pt x="37731" y="56395"/>
                </a:cubicBezTo>
                <a:cubicBezTo>
                  <a:pt x="37206" y="49340"/>
                  <a:pt x="35092" y="43747"/>
                  <a:pt x="32383" y="42206"/>
                </a:cubicBezTo>
                <a:close/>
                <a:moveTo>
                  <a:pt x="29447" y="42206"/>
                </a:moveTo>
                <a:cubicBezTo>
                  <a:pt x="26739" y="43747"/>
                  <a:pt x="24624" y="49340"/>
                  <a:pt x="24100" y="56395"/>
                </a:cubicBezTo>
                <a:cubicBezTo>
                  <a:pt x="26808" y="54855"/>
                  <a:pt x="28923" y="49261"/>
                  <a:pt x="29447" y="42206"/>
                </a:cubicBezTo>
                <a:close/>
                <a:moveTo>
                  <a:pt x="15728" y="42206"/>
                </a:moveTo>
                <a:cubicBezTo>
                  <a:pt x="16253" y="49261"/>
                  <a:pt x="18367" y="54855"/>
                  <a:pt x="21076" y="56395"/>
                </a:cubicBezTo>
                <a:cubicBezTo>
                  <a:pt x="20551" y="49340"/>
                  <a:pt x="18437" y="43747"/>
                  <a:pt x="15728" y="42206"/>
                </a:cubicBezTo>
                <a:close/>
                <a:moveTo>
                  <a:pt x="12792" y="42206"/>
                </a:moveTo>
                <a:cubicBezTo>
                  <a:pt x="10084" y="43747"/>
                  <a:pt x="7969" y="49340"/>
                  <a:pt x="7445" y="56395"/>
                </a:cubicBezTo>
                <a:cubicBezTo>
                  <a:pt x="10153" y="54855"/>
                  <a:pt x="12268" y="49261"/>
                  <a:pt x="12792" y="42206"/>
                </a:cubicBezTo>
                <a:close/>
                <a:moveTo>
                  <a:pt x="0" y="39477"/>
                </a:moveTo>
                <a:cubicBezTo>
                  <a:pt x="3018" y="41851"/>
                  <a:pt x="5291" y="48585"/>
                  <a:pt x="5735" y="56831"/>
                </a:cubicBezTo>
                <a:cubicBezTo>
                  <a:pt x="5736" y="56832"/>
                  <a:pt x="5738" y="56832"/>
                  <a:pt x="5740" y="56832"/>
                </a:cubicBezTo>
                <a:lnTo>
                  <a:pt x="5745" y="57006"/>
                </a:lnTo>
                <a:cubicBezTo>
                  <a:pt x="5795" y="57794"/>
                  <a:pt x="5819" y="58598"/>
                  <a:pt x="5818" y="59414"/>
                </a:cubicBezTo>
                <a:cubicBezTo>
                  <a:pt x="5831" y="59561"/>
                  <a:pt x="5832" y="59708"/>
                  <a:pt x="5832" y="59856"/>
                </a:cubicBezTo>
                <a:cubicBezTo>
                  <a:pt x="5832" y="59956"/>
                  <a:pt x="5832" y="60055"/>
                  <a:pt x="5826" y="60154"/>
                </a:cubicBezTo>
                <a:lnTo>
                  <a:pt x="5821" y="60153"/>
                </a:lnTo>
                <a:lnTo>
                  <a:pt x="5821" y="60166"/>
                </a:lnTo>
                <a:lnTo>
                  <a:pt x="5652" y="60124"/>
                </a:lnTo>
                <a:cubicBezTo>
                  <a:pt x="5334" y="60110"/>
                  <a:pt x="5020" y="60032"/>
                  <a:pt x="4713" y="59888"/>
                </a:cubicBezTo>
                <a:cubicBezTo>
                  <a:pt x="4658" y="59899"/>
                  <a:pt x="4606" y="59874"/>
                  <a:pt x="4554" y="59848"/>
                </a:cubicBezTo>
                <a:lnTo>
                  <a:pt x="4552" y="59818"/>
                </a:lnTo>
                <a:cubicBezTo>
                  <a:pt x="2777" y="59040"/>
                  <a:pt x="1195" y="56806"/>
                  <a:pt x="0" y="53606"/>
                </a:cubicBezTo>
                <a:lnTo>
                  <a:pt x="0" y="48221"/>
                </a:lnTo>
                <a:cubicBezTo>
                  <a:pt x="960" y="52329"/>
                  <a:pt x="2548" y="55330"/>
                  <a:pt x="4421" y="56395"/>
                </a:cubicBezTo>
                <a:cubicBezTo>
                  <a:pt x="3958" y="50168"/>
                  <a:pt x="2256" y="45080"/>
                  <a:pt x="0" y="42923"/>
                </a:cubicBezTo>
                <a:close/>
                <a:moveTo>
                  <a:pt x="114258" y="38435"/>
                </a:moveTo>
                <a:lnTo>
                  <a:pt x="114427" y="38477"/>
                </a:lnTo>
                <a:cubicBezTo>
                  <a:pt x="114745" y="38491"/>
                  <a:pt x="115059" y="38569"/>
                  <a:pt x="115366" y="38713"/>
                </a:cubicBezTo>
                <a:cubicBezTo>
                  <a:pt x="115421" y="38702"/>
                  <a:pt x="115473" y="38727"/>
                  <a:pt x="115526" y="38753"/>
                </a:cubicBezTo>
                <a:lnTo>
                  <a:pt x="115527" y="38783"/>
                </a:lnTo>
                <a:cubicBezTo>
                  <a:pt x="117264" y="39544"/>
                  <a:pt x="118816" y="41700"/>
                  <a:pt x="120000" y="44798"/>
                </a:cubicBezTo>
                <a:lnTo>
                  <a:pt x="120000" y="50048"/>
                </a:lnTo>
                <a:cubicBezTo>
                  <a:pt x="119032" y="46110"/>
                  <a:pt x="117480" y="43242"/>
                  <a:pt x="115658" y="42207"/>
                </a:cubicBezTo>
                <a:cubicBezTo>
                  <a:pt x="116116" y="48360"/>
                  <a:pt x="117783" y="53401"/>
                  <a:pt x="120000" y="55607"/>
                </a:cubicBezTo>
                <a:lnTo>
                  <a:pt x="120000" y="59072"/>
                </a:lnTo>
                <a:cubicBezTo>
                  <a:pt x="117022" y="56632"/>
                  <a:pt x="114785" y="49944"/>
                  <a:pt x="114345" y="41771"/>
                </a:cubicBezTo>
                <a:cubicBezTo>
                  <a:pt x="114343" y="41769"/>
                  <a:pt x="114341" y="41769"/>
                  <a:pt x="114340" y="41769"/>
                </a:cubicBezTo>
                <a:lnTo>
                  <a:pt x="114334" y="41595"/>
                </a:lnTo>
                <a:cubicBezTo>
                  <a:pt x="114285" y="40807"/>
                  <a:pt x="114260" y="40003"/>
                  <a:pt x="114261" y="39187"/>
                </a:cubicBezTo>
                <a:cubicBezTo>
                  <a:pt x="114248" y="39040"/>
                  <a:pt x="114247" y="38893"/>
                  <a:pt x="114247" y="38745"/>
                </a:cubicBezTo>
                <a:lnTo>
                  <a:pt x="114253" y="38447"/>
                </a:lnTo>
                <a:lnTo>
                  <a:pt x="114258" y="38448"/>
                </a:lnTo>
                <a:close/>
                <a:moveTo>
                  <a:pt x="114123" y="38435"/>
                </a:moveTo>
                <a:lnTo>
                  <a:pt x="114123" y="38448"/>
                </a:lnTo>
                <a:lnTo>
                  <a:pt x="114128" y="38447"/>
                </a:lnTo>
                <a:lnTo>
                  <a:pt x="114134" y="38745"/>
                </a:lnTo>
                <a:cubicBezTo>
                  <a:pt x="114134" y="38893"/>
                  <a:pt x="114133" y="39040"/>
                  <a:pt x="114120" y="39187"/>
                </a:cubicBezTo>
                <a:cubicBezTo>
                  <a:pt x="114121" y="40003"/>
                  <a:pt x="114096" y="40807"/>
                  <a:pt x="114047" y="41595"/>
                </a:cubicBezTo>
                <a:lnTo>
                  <a:pt x="114041" y="41769"/>
                </a:lnTo>
                <a:cubicBezTo>
                  <a:pt x="114040" y="41769"/>
                  <a:pt x="114038" y="41769"/>
                  <a:pt x="114036" y="41771"/>
                </a:cubicBezTo>
                <a:cubicBezTo>
                  <a:pt x="113542" y="50959"/>
                  <a:pt x="110775" y="58271"/>
                  <a:pt x="107243" y="59818"/>
                </a:cubicBezTo>
                <a:lnTo>
                  <a:pt x="107242" y="59848"/>
                </a:lnTo>
                <a:cubicBezTo>
                  <a:pt x="107190" y="59874"/>
                  <a:pt x="107138" y="59899"/>
                  <a:pt x="107083" y="59888"/>
                </a:cubicBezTo>
                <a:cubicBezTo>
                  <a:pt x="106776" y="60032"/>
                  <a:pt x="106462" y="60110"/>
                  <a:pt x="106143" y="60124"/>
                </a:cubicBezTo>
                <a:lnTo>
                  <a:pt x="105975" y="60166"/>
                </a:lnTo>
                <a:lnTo>
                  <a:pt x="105975" y="60153"/>
                </a:lnTo>
                <a:lnTo>
                  <a:pt x="105970" y="60154"/>
                </a:lnTo>
                <a:cubicBezTo>
                  <a:pt x="105964" y="60055"/>
                  <a:pt x="105964" y="59956"/>
                  <a:pt x="105964" y="59856"/>
                </a:cubicBezTo>
                <a:cubicBezTo>
                  <a:pt x="105964" y="59708"/>
                  <a:pt x="105965" y="59561"/>
                  <a:pt x="105977" y="59414"/>
                </a:cubicBezTo>
                <a:cubicBezTo>
                  <a:pt x="105977" y="58598"/>
                  <a:pt x="106001" y="57794"/>
                  <a:pt x="106051" y="57006"/>
                </a:cubicBezTo>
                <a:lnTo>
                  <a:pt x="106056" y="56832"/>
                </a:lnTo>
                <a:cubicBezTo>
                  <a:pt x="106058" y="56832"/>
                  <a:pt x="106060" y="56832"/>
                  <a:pt x="106061" y="56831"/>
                </a:cubicBezTo>
                <a:cubicBezTo>
                  <a:pt x="106556" y="47642"/>
                  <a:pt x="109322" y="40330"/>
                  <a:pt x="112854" y="38783"/>
                </a:cubicBezTo>
                <a:lnTo>
                  <a:pt x="112855" y="38753"/>
                </a:lnTo>
                <a:cubicBezTo>
                  <a:pt x="112908" y="38727"/>
                  <a:pt x="112960" y="38702"/>
                  <a:pt x="113015" y="38713"/>
                </a:cubicBezTo>
                <a:cubicBezTo>
                  <a:pt x="113322" y="38569"/>
                  <a:pt x="113636" y="38491"/>
                  <a:pt x="113955" y="38477"/>
                </a:cubicBezTo>
                <a:close/>
                <a:moveTo>
                  <a:pt x="97603" y="38435"/>
                </a:moveTo>
                <a:lnTo>
                  <a:pt x="97772" y="38477"/>
                </a:lnTo>
                <a:cubicBezTo>
                  <a:pt x="98090" y="38491"/>
                  <a:pt x="98404" y="38569"/>
                  <a:pt x="98711" y="38713"/>
                </a:cubicBezTo>
                <a:cubicBezTo>
                  <a:pt x="98766" y="38702"/>
                  <a:pt x="98818" y="38727"/>
                  <a:pt x="98871" y="38753"/>
                </a:cubicBezTo>
                <a:lnTo>
                  <a:pt x="98872" y="38783"/>
                </a:lnTo>
                <a:cubicBezTo>
                  <a:pt x="102404" y="40330"/>
                  <a:pt x="105170" y="47642"/>
                  <a:pt x="105665" y="56831"/>
                </a:cubicBezTo>
                <a:cubicBezTo>
                  <a:pt x="105666" y="56832"/>
                  <a:pt x="105668" y="56832"/>
                  <a:pt x="105670" y="56832"/>
                </a:cubicBezTo>
                <a:lnTo>
                  <a:pt x="105675" y="57006"/>
                </a:lnTo>
                <a:cubicBezTo>
                  <a:pt x="105725" y="57794"/>
                  <a:pt x="105749" y="58598"/>
                  <a:pt x="105749" y="59414"/>
                </a:cubicBezTo>
                <a:cubicBezTo>
                  <a:pt x="105761" y="59561"/>
                  <a:pt x="105762" y="59708"/>
                  <a:pt x="105762" y="59856"/>
                </a:cubicBezTo>
                <a:cubicBezTo>
                  <a:pt x="105762" y="59956"/>
                  <a:pt x="105762" y="60055"/>
                  <a:pt x="105756" y="60154"/>
                </a:cubicBezTo>
                <a:lnTo>
                  <a:pt x="105751" y="60153"/>
                </a:lnTo>
                <a:lnTo>
                  <a:pt x="105751" y="60166"/>
                </a:lnTo>
                <a:lnTo>
                  <a:pt x="105583" y="60124"/>
                </a:lnTo>
                <a:cubicBezTo>
                  <a:pt x="105264" y="60110"/>
                  <a:pt x="104950" y="60032"/>
                  <a:pt x="104643" y="59888"/>
                </a:cubicBezTo>
                <a:cubicBezTo>
                  <a:pt x="104588" y="59899"/>
                  <a:pt x="104536" y="59874"/>
                  <a:pt x="104484" y="59848"/>
                </a:cubicBezTo>
                <a:lnTo>
                  <a:pt x="104483" y="59818"/>
                </a:lnTo>
                <a:cubicBezTo>
                  <a:pt x="100951" y="58271"/>
                  <a:pt x="98184" y="50959"/>
                  <a:pt x="97690" y="41771"/>
                </a:cubicBezTo>
                <a:cubicBezTo>
                  <a:pt x="97688" y="41769"/>
                  <a:pt x="97686" y="41769"/>
                  <a:pt x="97685" y="41769"/>
                </a:cubicBezTo>
                <a:lnTo>
                  <a:pt x="97679" y="41595"/>
                </a:lnTo>
                <a:cubicBezTo>
                  <a:pt x="97630" y="40807"/>
                  <a:pt x="97605" y="40003"/>
                  <a:pt x="97606" y="39187"/>
                </a:cubicBezTo>
                <a:cubicBezTo>
                  <a:pt x="97593" y="39040"/>
                  <a:pt x="97592" y="38893"/>
                  <a:pt x="97592" y="38745"/>
                </a:cubicBezTo>
                <a:lnTo>
                  <a:pt x="97598" y="38447"/>
                </a:lnTo>
                <a:lnTo>
                  <a:pt x="97603" y="38448"/>
                </a:lnTo>
                <a:close/>
                <a:moveTo>
                  <a:pt x="97468" y="38435"/>
                </a:moveTo>
                <a:lnTo>
                  <a:pt x="97468" y="38448"/>
                </a:lnTo>
                <a:lnTo>
                  <a:pt x="97473" y="38447"/>
                </a:lnTo>
                <a:lnTo>
                  <a:pt x="97479" y="38745"/>
                </a:lnTo>
                <a:cubicBezTo>
                  <a:pt x="97479" y="38893"/>
                  <a:pt x="97478" y="39040"/>
                  <a:pt x="97465" y="39187"/>
                </a:cubicBezTo>
                <a:cubicBezTo>
                  <a:pt x="97466" y="40003"/>
                  <a:pt x="97441" y="40807"/>
                  <a:pt x="97392" y="41595"/>
                </a:cubicBezTo>
                <a:lnTo>
                  <a:pt x="97386" y="41769"/>
                </a:lnTo>
                <a:cubicBezTo>
                  <a:pt x="97385" y="41769"/>
                  <a:pt x="97383" y="41769"/>
                  <a:pt x="97381" y="41771"/>
                </a:cubicBezTo>
                <a:cubicBezTo>
                  <a:pt x="96887" y="50959"/>
                  <a:pt x="94120" y="58271"/>
                  <a:pt x="90588" y="59818"/>
                </a:cubicBezTo>
                <a:lnTo>
                  <a:pt x="90587" y="59848"/>
                </a:lnTo>
                <a:cubicBezTo>
                  <a:pt x="90535" y="59874"/>
                  <a:pt x="90483" y="59899"/>
                  <a:pt x="90428" y="59888"/>
                </a:cubicBezTo>
                <a:cubicBezTo>
                  <a:pt x="90121" y="60032"/>
                  <a:pt x="89807" y="60110"/>
                  <a:pt x="89488" y="60124"/>
                </a:cubicBezTo>
                <a:lnTo>
                  <a:pt x="89320" y="60166"/>
                </a:lnTo>
                <a:lnTo>
                  <a:pt x="89320" y="60153"/>
                </a:lnTo>
                <a:lnTo>
                  <a:pt x="89315" y="60154"/>
                </a:lnTo>
                <a:cubicBezTo>
                  <a:pt x="89309" y="60055"/>
                  <a:pt x="89309" y="59956"/>
                  <a:pt x="89309" y="59856"/>
                </a:cubicBezTo>
                <a:cubicBezTo>
                  <a:pt x="89309" y="59708"/>
                  <a:pt x="89310" y="59561"/>
                  <a:pt x="89322" y="59414"/>
                </a:cubicBezTo>
                <a:cubicBezTo>
                  <a:pt x="89322" y="58598"/>
                  <a:pt x="89346" y="57794"/>
                  <a:pt x="89396" y="57006"/>
                </a:cubicBezTo>
                <a:lnTo>
                  <a:pt x="89401" y="56832"/>
                </a:lnTo>
                <a:cubicBezTo>
                  <a:pt x="89403" y="56832"/>
                  <a:pt x="89405" y="56832"/>
                  <a:pt x="89406" y="56831"/>
                </a:cubicBezTo>
                <a:cubicBezTo>
                  <a:pt x="89901" y="47642"/>
                  <a:pt x="92667" y="40330"/>
                  <a:pt x="96199" y="38783"/>
                </a:cubicBezTo>
                <a:lnTo>
                  <a:pt x="96200" y="38753"/>
                </a:lnTo>
                <a:cubicBezTo>
                  <a:pt x="96253" y="38727"/>
                  <a:pt x="96305" y="38702"/>
                  <a:pt x="96360" y="38713"/>
                </a:cubicBezTo>
                <a:cubicBezTo>
                  <a:pt x="96667" y="38569"/>
                  <a:pt x="96981" y="38491"/>
                  <a:pt x="97299" y="38477"/>
                </a:cubicBezTo>
                <a:close/>
                <a:moveTo>
                  <a:pt x="80948" y="38435"/>
                </a:moveTo>
                <a:lnTo>
                  <a:pt x="81117" y="38477"/>
                </a:lnTo>
                <a:cubicBezTo>
                  <a:pt x="81435" y="38491"/>
                  <a:pt x="81749" y="38569"/>
                  <a:pt x="82056" y="38713"/>
                </a:cubicBezTo>
                <a:cubicBezTo>
                  <a:pt x="82111" y="38702"/>
                  <a:pt x="82163" y="38727"/>
                  <a:pt x="82216" y="38753"/>
                </a:cubicBezTo>
                <a:lnTo>
                  <a:pt x="82217" y="38783"/>
                </a:lnTo>
                <a:cubicBezTo>
                  <a:pt x="85749" y="40330"/>
                  <a:pt x="88515" y="47642"/>
                  <a:pt x="89010" y="56831"/>
                </a:cubicBezTo>
                <a:cubicBezTo>
                  <a:pt x="89011" y="56832"/>
                  <a:pt x="89013" y="56832"/>
                  <a:pt x="89015" y="56832"/>
                </a:cubicBezTo>
                <a:lnTo>
                  <a:pt x="89020" y="57006"/>
                </a:lnTo>
                <a:cubicBezTo>
                  <a:pt x="89070" y="57794"/>
                  <a:pt x="89094" y="58598"/>
                  <a:pt x="89094" y="59414"/>
                </a:cubicBezTo>
                <a:cubicBezTo>
                  <a:pt x="89106" y="59561"/>
                  <a:pt x="89107" y="59708"/>
                  <a:pt x="89107" y="59856"/>
                </a:cubicBezTo>
                <a:cubicBezTo>
                  <a:pt x="89107" y="59956"/>
                  <a:pt x="89107" y="60055"/>
                  <a:pt x="89101" y="60154"/>
                </a:cubicBezTo>
                <a:lnTo>
                  <a:pt x="89096" y="60153"/>
                </a:lnTo>
                <a:lnTo>
                  <a:pt x="89096" y="60166"/>
                </a:lnTo>
                <a:lnTo>
                  <a:pt x="88928" y="60124"/>
                </a:lnTo>
                <a:cubicBezTo>
                  <a:pt x="88609" y="60110"/>
                  <a:pt x="88295" y="60032"/>
                  <a:pt x="87988" y="59888"/>
                </a:cubicBezTo>
                <a:cubicBezTo>
                  <a:pt x="87933" y="59899"/>
                  <a:pt x="87881" y="59874"/>
                  <a:pt x="87829" y="59848"/>
                </a:cubicBezTo>
                <a:lnTo>
                  <a:pt x="87828" y="59818"/>
                </a:lnTo>
                <a:cubicBezTo>
                  <a:pt x="84296" y="58271"/>
                  <a:pt x="81529" y="50959"/>
                  <a:pt x="81035" y="41771"/>
                </a:cubicBezTo>
                <a:cubicBezTo>
                  <a:pt x="81033" y="41769"/>
                  <a:pt x="81031" y="41769"/>
                  <a:pt x="81030" y="41769"/>
                </a:cubicBezTo>
                <a:lnTo>
                  <a:pt x="81024" y="41595"/>
                </a:lnTo>
                <a:cubicBezTo>
                  <a:pt x="80975" y="40807"/>
                  <a:pt x="80950" y="40003"/>
                  <a:pt x="80951" y="39187"/>
                </a:cubicBezTo>
                <a:cubicBezTo>
                  <a:pt x="80938" y="39040"/>
                  <a:pt x="80937" y="38893"/>
                  <a:pt x="80937" y="38745"/>
                </a:cubicBezTo>
                <a:lnTo>
                  <a:pt x="80943" y="38447"/>
                </a:lnTo>
                <a:lnTo>
                  <a:pt x="80948" y="38448"/>
                </a:lnTo>
                <a:close/>
                <a:moveTo>
                  <a:pt x="80813" y="38435"/>
                </a:moveTo>
                <a:lnTo>
                  <a:pt x="80813" y="38448"/>
                </a:lnTo>
                <a:lnTo>
                  <a:pt x="80818" y="38447"/>
                </a:lnTo>
                <a:lnTo>
                  <a:pt x="80824" y="38745"/>
                </a:lnTo>
                <a:cubicBezTo>
                  <a:pt x="80824" y="38893"/>
                  <a:pt x="80823" y="39040"/>
                  <a:pt x="80810" y="39187"/>
                </a:cubicBezTo>
                <a:cubicBezTo>
                  <a:pt x="80811" y="40003"/>
                  <a:pt x="80786" y="40807"/>
                  <a:pt x="80737" y="41595"/>
                </a:cubicBezTo>
                <a:lnTo>
                  <a:pt x="80731" y="41769"/>
                </a:lnTo>
                <a:cubicBezTo>
                  <a:pt x="80730" y="41769"/>
                  <a:pt x="80728" y="41769"/>
                  <a:pt x="80726" y="41771"/>
                </a:cubicBezTo>
                <a:cubicBezTo>
                  <a:pt x="80232" y="50959"/>
                  <a:pt x="77465" y="58271"/>
                  <a:pt x="73933" y="59818"/>
                </a:cubicBezTo>
                <a:lnTo>
                  <a:pt x="73932" y="59848"/>
                </a:lnTo>
                <a:cubicBezTo>
                  <a:pt x="73880" y="59874"/>
                  <a:pt x="73828" y="59899"/>
                  <a:pt x="73773" y="59888"/>
                </a:cubicBezTo>
                <a:cubicBezTo>
                  <a:pt x="73466" y="60032"/>
                  <a:pt x="73152" y="60110"/>
                  <a:pt x="72833" y="60124"/>
                </a:cubicBezTo>
                <a:lnTo>
                  <a:pt x="72665" y="60166"/>
                </a:lnTo>
                <a:lnTo>
                  <a:pt x="72665" y="60153"/>
                </a:lnTo>
                <a:lnTo>
                  <a:pt x="72660" y="60154"/>
                </a:lnTo>
                <a:cubicBezTo>
                  <a:pt x="72654" y="60055"/>
                  <a:pt x="72654" y="59956"/>
                  <a:pt x="72654" y="59856"/>
                </a:cubicBezTo>
                <a:cubicBezTo>
                  <a:pt x="72654" y="59708"/>
                  <a:pt x="72654" y="59561"/>
                  <a:pt x="72667" y="59414"/>
                </a:cubicBezTo>
                <a:cubicBezTo>
                  <a:pt x="72667" y="58598"/>
                  <a:pt x="72691" y="57794"/>
                  <a:pt x="72741" y="57006"/>
                </a:cubicBezTo>
                <a:lnTo>
                  <a:pt x="72746" y="56832"/>
                </a:lnTo>
                <a:cubicBezTo>
                  <a:pt x="72748" y="56832"/>
                  <a:pt x="72750" y="56832"/>
                  <a:pt x="72751" y="56831"/>
                </a:cubicBezTo>
                <a:cubicBezTo>
                  <a:pt x="73246" y="47642"/>
                  <a:pt x="76012" y="40330"/>
                  <a:pt x="79544" y="38783"/>
                </a:cubicBezTo>
                <a:lnTo>
                  <a:pt x="79545" y="38753"/>
                </a:lnTo>
                <a:cubicBezTo>
                  <a:pt x="79598" y="38727"/>
                  <a:pt x="79650" y="38702"/>
                  <a:pt x="79705" y="38713"/>
                </a:cubicBezTo>
                <a:cubicBezTo>
                  <a:pt x="80012" y="38569"/>
                  <a:pt x="80326" y="38491"/>
                  <a:pt x="80644" y="38477"/>
                </a:cubicBezTo>
                <a:close/>
                <a:moveTo>
                  <a:pt x="64293" y="38435"/>
                </a:moveTo>
                <a:lnTo>
                  <a:pt x="64461" y="38477"/>
                </a:lnTo>
                <a:cubicBezTo>
                  <a:pt x="64780" y="38491"/>
                  <a:pt x="65094" y="38569"/>
                  <a:pt x="65401" y="38713"/>
                </a:cubicBezTo>
                <a:cubicBezTo>
                  <a:pt x="65456" y="38702"/>
                  <a:pt x="65508" y="38727"/>
                  <a:pt x="65561" y="38753"/>
                </a:cubicBezTo>
                <a:lnTo>
                  <a:pt x="65562" y="38783"/>
                </a:lnTo>
                <a:cubicBezTo>
                  <a:pt x="69094" y="40330"/>
                  <a:pt x="71860" y="47642"/>
                  <a:pt x="72355" y="56831"/>
                </a:cubicBezTo>
                <a:cubicBezTo>
                  <a:pt x="72356" y="56832"/>
                  <a:pt x="72358" y="56832"/>
                  <a:pt x="72360" y="56832"/>
                </a:cubicBezTo>
                <a:lnTo>
                  <a:pt x="72365" y="57006"/>
                </a:lnTo>
                <a:cubicBezTo>
                  <a:pt x="72415" y="57794"/>
                  <a:pt x="72439" y="58598"/>
                  <a:pt x="72439" y="59414"/>
                </a:cubicBezTo>
                <a:cubicBezTo>
                  <a:pt x="72451" y="59561"/>
                  <a:pt x="72452" y="59708"/>
                  <a:pt x="72452" y="59856"/>
                </a:cubicBezTo>
                <a:cubicBezTo>
                  <a:pt x="72452" y="59956"/>
                  <a:pt x="72452" y="60055"/>
                  <a:pt x="72446" y="60154"/>
                </a:cubicBezTo>
                <a:lnTo>
                  <a:pt x="72441" y="60153"/>
                </a:lnTo>
                <a:lnTo>
                  <a:pt x="72441" y="60166"/>
                </a:lnTo>
                <a:lnTo>
                  <a:pt x="72273" y="60124"/>
                </a:lnTo>
                <a:cubicBezTo>
                  <a:pt x="71954" y="60110"/>
                  <a:pt x="71640" y="60032"/>
                  <a:pt x="71333" y="59888"/>
                </a:cubicBezTo>
                <a:cubicBezTo>
                  <a:pt x="71278" y="59899"/>
                  <a:pt x="71226" y="59874"/>
                  <a:pt x="71174" y="59848"/>
                </a:cubicBezTo>
                <a:lnTo>
                  <a:pt x="71173" y="59818"/>
                </a:lnTo>
                <a:cubicBezTo>
                  <a:pt x="67641" y="58271"/>
                  <a:pt x="64874" y="50959"/>
                  <a:pt x="64380" y="41771"/>
                </a:cubicBezTo>
                <a:cubicBezTo>
                  <a:pt x="64378" y="41769"/>
                  <a:pt x="64376" y="41769"/>
                  <a:pt x="64375" y="41769"/>
                </a:cubicBezTo>
                <a:lnTo>
                  <a:pt x="64369" y="41595"/>
                </a:lnTo>
                <a:cubicBezTo>
                  <a:pt x="64319" y="40807"/>
                  <a:pt x="64295" y="40003"/>
                  <a:pt x="64296" y="39187"/>
                </a:cubicBezTo>
                <a:cubicBezTo>
                  <a:pt x="64283" y="39040"/>
                  <a:pt x="64282" y="38893"/>
                  <a:pt x="64282" y="38745"/>
                </a:cubicBezTo>
                <a:lnTo>
                  <a:pt x="64288" y="38447"/>
                </a:lnTo>
                <a:lnTo>
                  <a:pt x="64293" y="38448"/>
                </a:lnTo>
                <a:close/>
                <a:moveTo>
                  <a:pt x="64158" y="38435"/>
                </a:moveTo>
                <a:lnTo>
                  <a:pt x="64158" y="38448"/>
                </a:lnTo>
                <a:lnTo>
                  <a:pt x="64163" y="38447"/>
                </a:lnTo>
                <a:lnTo>
                  <a:pt x="64169" y="38745"/>
                </a:lnTo>
                <a:cubicBezTo>
                  <a:pt x="64169" y="38893"/>
                  <a:pt x="64168" y="39040"/>
                  <a:pt x="64155" y="39187"/>
                </a:cubicBezTo>
                <a:cubicBezTo>
                  <a:pt x="64156" y="40003"/>
                  <a:pt x="64131" y="40807"/>
                  <a:pt x="64082" y="41595"/>
                </a:cubicBezTo>
                <a:lnTo>
                  <a:pt x="64076" y="41769"/>
                </a:lnTo>
                <a:cubicBezTo>
                  <a:pt x="64075" y="41769"/>
                  <a:pt x="64073" y="41769"/>
                  <a:pt x="64071" y="41771"/>
                </a:cubicBezTo>
                <a:cubicBezTo>
                  <a:pt x="63576" y="50959"/>
                  <a:pt x="60810" y="58271"/>
                  <a:pt x="57278" y="59818"/>
                </a:cubicBezTo>
                <a:lnTo>
                  <a:pt x="57277" y="59848"/>
                </a:lnTo>
                <a:cubicBezTo>
                  <a:pt x="57225" y="59874"/>
                  <a:pt x="57172" y="59899"/>
                  <a:pt x="57118" y="59888"/>
                </a:cubicBezTo>
                <a:cubicBezTo>
                  <a:pt x="56811" y="60032"/>
                  <a:pt x="56497" y="60110"/>
                  <a:pt x="56178" y="60124"/>
                </a:cubicBezTo>
                <a:lnTo>
                  <a:pt x="56010" y="60166"/>
                </a:lnTo>
                <a:lnTo>
                  <a:pt x="56010" y="60153"/>
                </a:lnTo>
                <a:lnTo>
                  <a:pt x="56005" y="60154"/>
                </a:lnTo>
                <a:cubicBezTo>
                  <a:pt x="55999" y="60055"/>
                  <a:pt x="55999" y="59956"/>
                  <a:pt x="55999" y="59856"/>
                </a:cubicBezTo>
                <a:cubicBezTo>
                  <a:pt x="55999" y="59708"/>
                  <a:pt x="55999" y="59561"/>
                  <a:pt x="56012" y="59414"/>
                </a:cubicBezTo>
                <a:cubicBezTo>
                  <a:pt x="56012" y="58598"/>
                  <a:pt x="56036" y="57794"/>
                  <a:pt x="56086" y="57006"/>
                </a:cubicBezTo>
                <a:lnTo>
                  <a:pt x="56091" y="56832"/>
                </a:lnTo>
                <a:cubicBezTo>
                  <a:pt x="56093" y="56832"/>
                  <a:pt x="56094" y="56832"/>
                  <a:pt x="56096" y="56831"/>
                </a:cubicBezTo>
                <a:cubicBezTo>
                  <a:pt x="56591" y="47642"/>
                  <a:pt x="59357" y="40330"/>
                  <a:pt x="62889" y="38783"/>
                </a:cubicBezTo>
                <a:lnTo>
                  <a:pt x="62890" y="38753"/>
                </a:lnTo>
                <a:cubicBezTo>
                  <a:pt x="62942" y="38727"/>
                  <a:pt x="62995" y="38702"/>
                  <a:pt x="63050" y="38713"/>
                </a:cubicBezTo>
                <a:cubicBezTo>
                  <a:pt x="63357" y="38569"/>
                  <a:pt x="63671" y="38491"/>
                  <a:pt x="63989" y="38477"/>
                </a:cubicBezTo>
                <a:close/>
                <a:moveTo>
                  <a:pt x="47638" y="38435"/>
                </a:moveTo>
                <a:lnTo>
                  <a:pt x="47806" y="38477"/>
                </a:lnTo>
                <a:cubicBezTo>
                  <a:pt x="48125" y="38491"/>
                  <a:pt x="48439" y="38569"/>
                  <a:pt x="48746" y="38713"/>
                </a:cubicBezTo>
                <a:cubicBezTo>
                  <a:pt x="48801" y="38702"/>
                  <a:pt x="48853" y="38727"/>
                  <a:pt x="48906" y="38753"/>
                </a:cubicBezTo>
                <a:lnTo>
                  <a:pt x="48907" y="38783"/>
                </a:lnTo>
                <a:cubicBezTo>
                  <a:pt x="52439" y="40330"/>
                  <a:pt x="55205" y="47642"/>
                  <a:pt x="55700" y="56831"/>
                </a:cubicBezTo>
                <a:cubicBezTo>
                  <a:pt x="55701" y="56832"/>
                  <a:pt x="55703" y="56832"/>
                  <a:pt x="55705" y="56832"/>
                </a:cubicBezTo>
                <a:lnTo>
                  <a:pt x="55710" y="57006"/>
                </a:lnTo>
                <a:cubicBezTo>
                  <a:pt x="55760" y="57794"/>
                  <a:pt x="55784" y="58598"/>
                  <a:pt x="55783" y="59414"/>
                </a:cubicBezTo>
                <a:cubicBezTo>
                  <a:pt x="55796" y="59561"/>
                  <a:pt x="55797" y="59708"/>
                  <a:pt x="55797" y="59856"/>
                </a:cubicBezTo>
                <a:cubicBezTo>
                  <a:pt x="55797" y="59956"/>
                  <a:pt x="55797" y="60055"/>
                  <a:pt x="55791" y="60154"/>
                </a:cubicBezTo>
                <a:lnTo>
                  <a:pt x="55786" y="60153"/>
                </a:lnTo>
                <a:lnTo>
                  <a:pt x="55786" y="60166"/>
                </a:lnTo>
                <a:lnTo>
                  <a:pt x="55617" y="60124"/>
                </a:lnTo>
                <a:cubicBezTo>
                  <a:pt x="55299" y="60110"/>
                  <a:pt x="54985" y="60032"/>
                  <a:pt x="54678" y="59888"/>
                </a:cubicBezTo>
                <a:cubicBezTo>
                  <a:pt x="54623" y="59899"/>
                  <a:pt x="54571" y="59874"/>
                  <a:pt x="54519" y="59848"/>
                </a:cubicBezTo>
                <a:lnTo>
                  <a:pt x="54517" y="59818"/>
                </a:lnTo>
                <a:cubicBezTo>
                  <a:pt x="50985" y="58271"/>
                  <a:pt x="48219" y="50959"/>
                  <a:pt x="47725" y="41771"/>
                </a:cubicBezTo>
                <a:cubicBezTo>
                  <a:pt x="47723" y="41769"/>
                  <a:pt x="47721" y="41769"/>
                  <a:pt x="47720" y="41769"/>
                </a:cubicBezTo>
                <a:lnTo>
                  <a:pt x="47714" y="41595"/>
                </a:lnTo>
                <a:cubicBezTo>
                  <a:pt x="47664" y="40807"/>
                  <a:pt x="47640" y="40003"/>
                  <a:pt x="47641" y="39187"/>
                </a:cubicBezTo>
                <a:cubicBezTo>
                  <a:pt x="47628" y="39040"/>
                  <a:pt x="47627" y="38893"/>
                  <a:pt x="47627" y="38745"/>
                </a:cubicBezTo>
                <a:lnTo>
                  <a:pt x="47633" y="38447"/>
                </a:lnTo>
                <a:lnTo>
                  <a:pt x="47638" y="38448"/>
                </a:lnTo>
                <a:close/>
                <a:moveTo>
                  <a:pt x="47503" y="38435"/>
                </a:moveTo>
                <a:lnTo>
                  <a:pt x="47503" y="38448"/>
                </a:lnTo>
                <a:lnTo>
                  <a:pt x="47508" y="38447"/>
                </a:lnTo>
                <a:lnTo>
                  <a:pt x="47514" y="38745"/>
                </a:lnTo>
                <a:cubicBezTo>
                  <a:pt x="47514" y="38893"/>
                  <a:pt x="47513" y="39040"/>
                  <a:pt x="47500" y="39187"/>
                </a:cubicBezTo>
                <a:cubicBezTo>
                  <a:pt x="47500" y="40003"/>
                  <a:pt x="47476" y="40807"/>
                  <a:pt x="47427" y="41595"/>
                </a:cubicBezTo>
                <a:lnTo>
                  <a:pt x="47421" y="41769"/>
                </a:lnTo>
                <a:cubicBezTo>
                  <a:pt x="47420" y="41769"/>
                  <a:pt x="47418" y="41769"/>
                  <a:pt x="47416" y="41771"/>
                </a:cubicBezTo>
                <a:cubicBezTo>
                  <a:pt x="46921" y="50959"/>
                  <a:pt x="44155" y="58271"/>
                  <a:pt x="40623" y="59818"/>
                </a:cubicBezTo>
                <a:lnTo>
                  <a:pt x="40622" y="59848"/>
                </a:lnTo>
                <a:cubicBezTo>
                  <a:pt x="40570" y="59874"/>
                  <a:pt x="40517" y="59899"/>
                  <a:pt x="40463" y="59888"/>
                </a:cubicBezTo>
                <a:cubicBezTo>
                  <a:pt x="40156" y="60032"/>
                  <a:pt x="39842" y="60110"/>
                  <a:pt x="39523" y="60124"/>
                </a:cubicBezTo>
                <a:lnTo>
                  <a:pt x="39355" y="60166"/>
                </a:lnTo>
                <a:lnTo>
                  <a:pt x="39355" y="60153"/>
                </a:lnTo>
                <a:lnTo>
                  <a:pt x="39350" y="60154"/>
                </a:lnTo>
                <a:cubicBezTo>
                  <a:pt x="39344" y="60055"/>
                  <a:pt x="39344" y="59956"/>
                  <a:pt x="39344" y="59856"/>
                </a:cubicBezTo>
                <a:cubicBezTo>
                  <a:pt x="39344" y="59708"/>
                  <a:pt x="39344" y="59561"/>
                  <a:pt x="39357" y="59414"/>
                </a:cubicBezTo>
                <a:cubicBezTo>
                  <a:pt x="39357" y="58598"/>
                  <a:pt x="39381" y="57794"/>
                  <a:pt x="39431" y="57006"/>
                </a:cubicBezTo>
                <a:lnTo>
                  <a:pt x="39436" y="56832"/>
                </a:lnTo>
                <a:cubicBezTo>
                  <a:pt x="39438" y="56832"/>
                  <a:pt x="39439" y="56832"/>
                  <a:pt x="39441" y="56831"/>
                </a:cubicBezTo>
                <a:cubicBezTo>
                  <a:pt x="39936" y="47642"/>
                  <a:pt x="42702" y="40330"/>
                  <a:pt x="46234" y="38783"/>
                </a:cubicBezTo>
                <a:lnTo>
                  <a:pt x="46235" y="38753"/>
                </a:lnTo>
                <a:cubicBezTo>
                  <a:pt x="46287" y="38727"/>
                  <a:pt x="46340" y="38702"/>
                  <a:pt x="46395" y="38713"/>
                </a:cubicBezTo>
                <a:cubicBezTo>
                  <a:pt x="46702" y="38569"/>
                  <a:pt x="47016" y="38491"/>
                  <a:pt x="47334" y="38477"/>
                </a:cubicBezTo>
                <a:close/>
                <a:moveTo>
                  <a:pt x="30983" y="38435"/>
                </a:moveTo>
                <a:lnTo>
                  <a:pt x="31151" y="38477"/>
                </a:lnTo>
                <a:cubicBezTo>
                  <a:pt x="31470" y="38491"/>
                  <a:pt x="31784" y="38569"/>
                  <a:pt x="32091" y="38713"/>
                </a:cubicBezTo>
                <a:cubicBezTo>
                  <a:pt x="32146" y="38702"/>
                  <a:pt x="32198" y="38727"/>
                  <a:pt x="32251" y="38753"/>
                </a:cubicBezTo>
                <a:lnTo>
                  <a:pt x="32252" y="38783"/>
                </a:lnTo>
                <a:cubicBezTo>
                  <a:pt x="35784" y="40330"/>
                  <a:pt x="38550" y="47642"/>
                  <a:pt x="39045" y="56831"/>
                </a:cubicBezTo>
                <a:cubicBezTo>
                  <a:pt x="39046" y="56832"/>
                  <a:pt x="39048" y="56832"/>
                  <a:pt x="39050" y="56832"/>
                </a:cubicBezTo>
                <a:lnTo>
                  <a:pt x="39055" y="57006"/>
                </a:lnTo>
                <a:cubicBezTo>
                  <a:pt x="39105" y="57794"/>
                  <a:pt x="39129" y="58598"/>
                  <a:pt x="39128" y="59414"/>
                </a:cubicBezTo>
                <a:cubicBezTo>
                  <a:pt x="39141" y="59561"/>
                  <a:pt x="39142" y="59708"/>
                  <a:pt x="39142" y="59856"/>
                </a:cubicBezTo>
                <a:cubicBezTo>
                  <a:pt x="39142" y="59956"/>
                  <a:pt x="39142" y="60055"/>
                  <a:pt x="39136" y="60154"/>
                </a:cubicBezTo>
                <a:lnTo>
                  <a:pt x="39131" y="60153"/>
                </a:lnTo>
                <a:lnTo>
                  <a:pt x="39131" y="60166"/>
                </a:lnTo>
                <a:lnTo>
                  <a:pt x="38962" y="60124"/>
                </a:lnTo>
                <a:cubicBezTo>
                  <a:pt x="38644" y="60110"/>
                  <a:pt x="38330" y="60032"/>
                  <a:pt x="38023" y="59888"/>
                </a:cubicBezTo>
                <a:cubicBezTo>
                  <a:pt x="37968" y="59899"/>
                  <a:pt x="37916" y="59874"/>
                  <a:pt x="37864" y="59848"/>
                </a:cubicBezTo>
                <a:lnTo>
                  <a:pt x="37862" y="59818"/>
                </a:lnTo>
                <a:cubicBezTo>
                  <a:pt x="34330" y="58271"/>
                  <a:pt x="31564" y="50959"/>
                  <a:pt x="31069" y="41771"/>
                </a:cubicBezTo>
                <a:cubicBezTo>
                  <a:pt x="31068" y="41769"/>
                  <a:pt x="31066" y="41769"/>
                  <a:pt x="31065" y="41769"/>
                </a:cubicBezTo>
                <a:lnTo>
                  <a:pt x="31059" y="41595"/>
                </a:lnTo>
                <a:cubicBezTo>
                  <a:pt x="31009" y="40807"/>
                  <a:pt x="30985" y="40003"/>
                  <a:pt x="30986" y="39187"/>
                </a:cubicBezTo>
                <a:cubicBezTo>
                  <a:pt x="30973" y="39040"/>
                  <a:pt x="30972" y="38893"/>
                  <a:pt x="30972" y="38745"/>
                </a:cubicBezTo>
                <a:lnTo>
                  <a:pt x="30978" y="38447"/>
                </a:lnTo>
                <a:lnTo>
                  <a:pt x="30983" y="38448"/>
                </a:lnTo>
                <a:close/>
                <a:moveTo>
                  <a:pt x="30848" y="38435"/>
                </a:moveTo>
                <a:lnTo>
                  <a:pt x="30848" y="38448"/>
                </a:lnTo>
                <a:lnTo>
                  <a:pt x="30853" y="38447"/>
                </a:lnTo>
                <a:lnTo>
                  <a:pt x="30859" y="38745"/>
                </a:lnTo>
                <a:cubicBezTo>
                  <a:pt x="30859" y="38893"/>
                  <a:pt x="30858" y="39040"/>
                  <a:pt x="30845" y="39187"/>
                </a:cubicBezTo>
                <a:cubicBezTo>
                  <a:pt x="30845" y="40003"/>
                  <a:pt x="30821" y="40807"/>
                  <a:pt x="30772" y="41595"/>
                </a:cubicBezTo>
                <a:lnTo>
                  <a:pt x="30766" y="41769"/>
                </a:lnTo>
                <a:cubicBezTo>
                  <a:pt x="30765" y="41769"/>
                  <a:pt x="30763" y="41769"/>
                  <a:pt x="30761" y="41771"/>
                </a:cubicBezTo>
                <a:cubicBezTo>
                  <a:pt x="30266" y="50959"/>
                  <a:pt x="27500" y="58271"/>
                  <a:pt x="23968" y="59818"/>
                </a:cubicBezTo>
                <a:lnTo>
                  <a:pt x="23967" y="59848"/>
                </a:lnTo>
                <a:cubicBezTo>
                  <a:pt x="23915" y="59874"/>
                  <a:pt x="23862" y="59899"/>
                  <a:pt x="23808" y="59888"/>
                </a:cubicBezTo>
                <a:cubicBezTo>
                  <a:pt x="23501" y="60032"/>
                  <a:pt x="23187" y="60110"/>
                  <a:pt x="22868" y="60124"/>
                </a:cubicBezTo>
                <a:lnTo>
                  <a:pt x="22700" y="60166"/>
                </a:lnTo>
                <a:lnTo>
                  <a:pt x="22700" y="60153"/>
                </a:lnTo>
                <a:lnTo>
                  <a:pt x="22695" y="60154"/>
                </a:lnTo>
                <a:cubicBezTo>
                  <a:pt x="22689" y="60055"/>
                  <a:pt x="22689" y="59956"/>
                  <a:pt x="22689" y="59856"/>
                </a:cubicBezTo>
                <a:cubicBezTo>
                  <a:pt x="22689" y="59708"/>
                  <a:pt x="22689" y="59561"/>
                  <a:pt x="22702" y="59414"/>
                </a:cubicBezTo>
                <a:cubicBezTo>
                  <a:pt x="22702" y="58598"/>
                  <a:pt x="22726" y="57794"/>
                  <a:pt x="22776" y="57006"/>
                </a:cubicBezTo>
                <a:lnTo>
                  <a:pt x="22781" y="56832"/>
                </a:lnTo>
                <a:cubicBezTo>
                  <a:pt x="22783" y="56832"/>
                  <a:pt x="22784" y="56832"/>
                  <a:pt x="22786" y="56831"/>
                </a:cubicBezTo>
                <a:cubicBezTo>
                  <a:pt x="23281" y="47642"/>
                  <a:pt x="26047" y="40330"/>
                  <a:pt x="29579" y="38783"/>
                </a:cubicBezTo>
                <a:lnTo>
                  <a:pt x="29580" y="38753"/>
                </a:lnTo>
                <a:cubicBezTo>
                  <a:pt x="29632" y="38727"/>
                  <a:pt x="29685" y="38702"/>
                  <a:pt x="29740" y="38713"/>
                </a:cubicBezTo>
                <a:cubicBezTo>
                  <a:pt x="30047" y="38569"/>
                  <a:pt x="30361" y="38491"/>
                  <a:pt x="30679" y="38477"/>
                </a:cubicBezTo>
                <a:close/>
                <a:moveTo>
                  <a:pt x="14328" y="38435"/>
                </a:moveTo>
                <a:lnTo>
                  <a:pt x="14496" y="38477"/>
                </a:lnTo>
                <a:cubicBezTo>
                  <a:pt x="14815" y="38491"/>
                  <a:pt x="15129" y="38569"/>
                  <a:pt x="15436" y="38713"/>
                </a:cubicBezTo>
                <a:cubicBezTo>
                  <a:pt x="15491" y="38702"/>
                  <a:pt x="15543" y="38727"/>
                  <a:pt x="15596" y="38753"/>
                </a:cubicBezTo>
                <a:lnTo>
                  <a:pt x="15597" y="38783"/>
                </a:lnTo>
                <a:cubicBezTo>
                  <a:pt x="19129" y="40330"/>
                  <a:pt x="21895" y="47642"/>
                  <a:pt x="22390" y="56831"/>
                </a:cubicBezTo>
                <a:cubicBezTo>
                  <a:pt x="22391" y="56832"/>
                  <a:pt x="22393" y="56832"/>
                  <a:pt x="22395" y="56832"/>
                </a:cubicBezTo>
                <a:lnTo>
                  <a:pt x="22400" y="57006"/>
                </a:lnTo>
                <a:cubicBezTo>
                  <a:pt x="22450" y="57794"/>
                  <a:pt x="22474" y="58598"/>
                  <a:pt x="22473" y="59414"/>
                </a:cubicBezTo>
                <a:cubicBezTo>
                  <a:pt x="22486" y="59561"/>
                  <a:pt x="22487" y="59708"/>
                  <a:pt x="22487" y="59856"/>
                </a:cubicBezTo>
                <a:cubicBezTo>
                  <a:pt x="22487" y="59956"/>
                  <a:pt x="22487" y="60055"/>
                  <a:pt x="22481" y="60154"/>
                </a:cubicBezTo>
                <a:lnTo>
                  <a:pt x="22476" y="60153"/>
                </a:lnTo>
                <a:lnTo>
                  <a:pt x="22476" y="60166"/>
                </a:lnTo>
                <a:lnTo>
                  <a:pt x="22307" y="60124"/>
                </a:lnTo>
                <a:cubicBezTo>
                  <a:pt x="21989" y="60110"/>
                  <a:pt x="21675" y="60032"/>
                  <a:pt x="21368" y="59888"/>
                </a:cubicBezTo>
                <a:cubicBezTo>
                  <a:pt x="21313" y="59899"/>
                  <a:pt x="21261" y="59874"/>
                  <a:pt x="21209" y="59848"/>
                </a:cubicBezTo>
                <a:lnTo>
                  <a:pt x="21207" y="59818"/>
                </a:lnTo>
                <a:cubicBezTo>
                  <a:pt x="17675" y="58271"/>
                  <a:pt x="14909" y="50959"/>
                  <a:pt x="14414" y="41771"/>
                </a:cubicBezTo>
                <a:cubicBezTo>
                  <a:pt x="14413" y="41769"/>
                  <a:pt x="14411" y="41769"/>
                  <a:pt x="14409" y="41769"/>
                </a:cubicBezTo>
                <a:lnTo>
                  <a:pt x="14404" y="41595"/>
                </a:lnTo>
                <a:cubicBezTo>
                  <a:pt x="14354" y="40807"/>
                  <a:pt x="14330" y="40003"/>
                  <a:pt x="14331" y="39187"/>
                </a:cubicBezTo>
                <a:cubicBezTo>
                  <a:pt x="14318" y="39040"/>
                  <a:pt x="14317" y="38893"/>
                  <a:pt x="14317" y="38745"/>
                </a:cubicBezTo>
                <a:lnTo>
                  <a:pt x="14323" y="38447"/>
                </a:lnTo>
                <a:lnTo>
                  <a:pt x="14328" y="38448"/>
                </a:lnTo>
                <a:close/>
                <a:moveTo>
                  <a:pt x="14192" y="38435"/>
                </a:moveTo>
                <a:lnTo>
                  <a:pt x="14193" y="38448"/>
                </a:lnTo>
                <a:lnTo>
                  <a:pt x="14198" y="38447"/>
                </a:lnTo>
                <a:lnTo>
                  <a:pt x="14203" y="38745"/>
                </a:lnTo>
                <a:cubicBezTo>
                  <a:pt x="14203" y="38893"/>
                  <a:pt x="14203" y="39040"/>
                  <a:pt x="14190" y="39187"/>
                </a:cubicBezTo>
                <a:cubicBezTo>
                  <a:pt x="14190" y="40003"/>
                  <a:pt x="14166" y="40807"/>
                  <a:pt x="14117" y="41595"/>
                </a:cubicBezTo>
                <a:lnTo>
                  <a:pt x="14111" y="41769"/>
                </a:lnTo>
                <a:cubicBezTo>
                  <a:pt x="14110" y="41769"/>
                  <a:pt x="14108" y="41769"/>
                  <a:pt x="14106" y="41771"/>
                </a:cubicBezTo>
                <a:cubicBezTo>
                  <a:pt x="13611" y="50959"/>
                  <a:pt x="10845" y="58271"/>
                  <a:pt x="7313" y="59818"/>
                </a:cubicBezTo>
                <a:lnTo>
                  <a:pt x="7312" y="59848"/>
                </a:lnTo>
                <a:cubicBezTo>
                  <a:pt x="7260" y="59874"/>
                  <a:pt x="7207" y="59899"/>
                  <a:pt x="7153" y="59888"/>
                </a:cubicBezTo>
                <a:cubicBezTo>
                  <a:pt x="6846" y="60032"/>
                  <a:pt x="6532" y="60110"/>
                  <a:pt x="6213" y="60124"/>
                </a:cubicBezTo>
                <a:lnTo>
                  <a:pt x="6045" y="60166"/>
                </a:lnTo>
                <a:lnTo>
                  <a:pt x="6045" y="60153"/>
                </a:lnTo>
                <a:lnTo>
                  <a:pt x="6040" y="60154"/>
                </a:lnTo>
                <a:cubicBezTo>
                  <a:pt x="6034" y="60055"/>
                  <a:pt x="6034" y="59956"/>
                  <a:pt x="6034" y="59856"/>
                </a:cubicBezTo>
                <a:cubicBezTo>
                  <a:pt x="6034" y="59708"/>
                  <a:pt x="6034" y="59561"/>
                  <a:pt x="6047" y="59414"/>
                </a:cubicBezTo>
                <a:cubicBezTo>
                  <a:pt x="6047" y="58598"/>
                  <a:pt x="6071" y="57794"/>
                  <a:pt x="6121" y="57006"/>
                </a:cubicBezTo>
                <a:lnTo>
                  <a:pt x="6126" y="56832"/>
                </a:lnTo>
                <a:cubicBezTo>
                  <a:pt x="6128" y="56832"/>
                  <a:pt x="6129" y="56832"/>
                  <a:pt x="6131" y="56831"/>
                </a:cubicBezTo>
                <a:cubicBezTo>
                  <a:pt x="6626" y="47642"/>
                  <a:pt x="9392" y="40330"/>
                  <a:pt x="12924" y="38783"/>
                </a:cubicBezTo>
                <a:lnTo>
                  <a:pt x="12925" y="38753"/>
                </a:lnTo>
                <a:cubicBezTo>
                  <a:pt x="12977" y="38727"/>
                  <a:pt x="13030" y="38702"/>
                  <a:pt x="13085" y="38713"/>
                </a:cubicBezTo>
                <a:cubicBezTo>
                  <a:pt x="13392" y="38569"/>
                  <a:pt x="13706" y="38491"/>
                  <a:pt x="14024" y="38477"/>
                </a:cubicBezTo>
                <a:close/>
                <a:moveTo>
                  <a:pt x="107375" y="19700"/>
                </a:moveTo>
                <a:cubicBezTo>
                  <a:pt x="107899" y="26811"/>
                  <a:pt x="110014" y="32448"/>
                  <a:pt x="112723" y="34001"/>
                </a:cubicBezTo>
                <a:cubicBezTo>
                  <a:pt x="112198" y="26890"/>
                  <a:pt x="110084" y="21253"/>
                  <a:pt x="107375" y="19700"/>
                </a:cubicBezTo>
                <a:close/>
                <a:moveTo>
                  <a:pt x="104351" y="19700"/>
                </a:moveTo>
                <a:cubicBezTo>
                  <a:pt x="101642" y="21253"/>
                  <a:pt x="99528" y="26890"/>
                  <a:pt x="99003" y="34001"/>
                </a:cubicBezTo>
                <a:cubicBezTo>
                  <a:pt x="101712" y="32448"/>
                  <a:pt x="103827" y="26811"/>
                  <a:pt x="104351" y="19700"/>
                </a:cubicBezTo>
                <a:close/>
                <a:moveTo>
                  <a:pt x="90720" y="19700"/>
                </a:moveTo>
                <a:cubicBezTo>
                  <a:pt x="91244" y="26811"/>
                  <a:pt x="93359" y="32448"/>
                  <a:pt x="96068" y="34001"/>
                </a:cubicBezTo>
                <a:cubicBezTo>
                  <a:pt x="95543" y="26890"/>
                  <a:pt x="93429" y="21253"/>
                  <a:pt x="90720" y="19700"/>
                </a:cubicBezTo>
                <a:close/>
                <a:moveTo>
                  <a:pt x="87696" y="19700"/>
                </a:moveTo>
                <a:cubicBezTo>
                  <a:pt x="84987" y="21253"/>
                  <a:pt x="82873" y="26890"/>
                  <a:pt x="82348" y="34001"/>
                </a:cubicBezTo>
                <a:cubicBezTo>
                  <a:pt x="85057" y="32448"/>
                  <a:pt x="87172" y="26811"/>
                  <a:pt x="87696" y="19700"/>
                </a:cubicBezTo>
                <a:close/>
                <a:moveTo>
                  <a:pt x="74065" y="19700"/>
                </a:moveTo>
                <a:cubicBezTo>
                  <a:pt x="74589" y="26811"/>
                  <a:pt x="76704" y="32448"/>
                  <a:pt x="79413" y="34001"/>
                </a:cubicBezTo>
                <a:cubicBezTo>
                  <a:pt x="78888" y="26890"/>
                  <a:pt x="76774" y="21253"/>
                  <a:pt x="74065" y="19700"/>
                </a:cubicBezTo>
                <a:close/>
                <a:moveTo>
                  <a:pt x="71041" y="19700"/>
                </a:moveTo>
                <a:cubicBezTo>
                  <a:pt x="68332" y="21253"/>
                  <a:pt x="66218" y="26890"/>
                  <a:pt x="65693" y="34001"/>
                </a:cubicBezTo>
                <a:cubicBezTo>
                  <a:pt x="68402" y="32448"/>
                  <a:pt x="70517" y="26811"/>
                  <a:pt x="71041" y="19700"/>
                </a:cubicBezTo>
                <a:close/>
                <a:moveTo>
                  <a:pt x="57410" y="19700"/>
                </a:moveTo>
                <a:cubicBezTo>
                  <a:pt x="57934" y="26811"/>
                  <a:pt x="60049" y="32448"/>
                  <a:pt x="62758" y="34001"/>
                </a:cubicBezTo>
                <a:cubicBezTo>
                  <a:pt x="62233" y="26890"/>
                  <a:pt x="60119" y="21253"/>
                  <a:pt x="57410" y="19700"/>
                </a:cubicBezTo>
                <a:close/>
                <a:moveTo>
                  <a:pt x="54386" y="19700"/>
                </a:moveTo>
                <a:cubicBezTo>
                  <a:pt x="51677" y="21253"/>
                  <a:pt x="49563" y="26890"/>
                  <a:pt x="49038" y="34001"/>
                </a:cubicBezTo>
                <a:cubicBezTo>
                  <a:pt x="51747" y="32448"/>
                  <a:pt x="53862" y="26811"/>
                  <a:pt x="54386" y="19700"/>
                </a:cubicBezTo>
                <a:close/>
                <a:moveTo>
                  <a:pt x="40755" y="19700"/>
                </a:moveTo>
                <a:cubicBezTo>
                  <a:pt x="41279" y="26811"/>
                  <a:pt x="43394" y="32448"/>
                  <a:pt x="46102" y="34001"/>
                </a:cubicBezTo>
                <a:cubicBezTo>
                  <a:pt x="45578" y="26890"/>
                  <a:pt x="43464" y="21253"/>
                  <a:pt x="40755" y="19700"/>
                </a:cubicBezTo>
                <a:close/>
                <a:moveTo>
                  <a:pt x="37731" y="19700"/>
                </a:moveTo>
                <a:cubicBezTo>
                  <a:pt x="35022" y="21253"/>
                  <a:pt x="32908" y="26890"/>
                  <a:pt x="32383" y="34001"/>
                </a:cubicBezTo>
                <a:cubicBezTo>
                  <a:pt x="35092" y="32448"/>
                  <a:pt x="37206" y="26811"/>
                  <a:pt x="37731" y="19700"/>
                </a:cubicBezTo>
                <a:close/>
                <a:moveTo>
                  <a:pt x="24100" y="19700"/>
                </a:moveTo>
                <a:cubicBezTo>
                  <a:pt x="24624" y="26811"/>
                  <a:pt x="26739" y="32448"/>
                  <a:pt x="29447" y="34001"/>
                </a:cubicBezTo>
                <a:cubicBezTo>
                  <a:pt x="28923" y="26890"/>
                  <a:pt x="26808" y="21253"/>
                  <a:pt x="24100" y="19700"/>
                </a:cubicBezTo>
                <a:close/>
                <a:moveTo>
                  <a:pt x="21076" y="19700"/>
                </a:moveTo>
                <a:cubicBezTo>
                  <a:pt x="18367" y="21253"/>
                  <a:pt x="16253" y="26890"/>
                  <a:pt x="15728" y="34001"/>
                </a:cubicBezTo>
                <a:cubicBezTo>
                  <a:pt x="18437" y="32448"/>
                  <a:pt x="20551" y="26811"/>
                  <a:pt x="21076" y="19700"/>
                </a:cubicBezTo>
                <a:close/>
                <a:moveTo>
                  <a:pt x="7445" y="19700"/>
                </a:moveTo>
                <a:cubicBezTo>
                  <a:pt x="7969" y="26811"/>
                  <a:pt x="10084" y="32448"/>
                  <a:pt x="12792" y="34001"/>
                </a:cubicBezTo>
                <a:cubicBezTo>
                  <a:pt x="12268" y="26890"/>
                  <a:pt x="10153" y="21253"/>
                  <a:pt x="7445" y="19700"/>
                </a:cubicBezTo>
                <a:close/>
                <a:moveTo>
                  <a:pt x="120000" y="17002"/>
                </a:moveTo>
                <a:lnTo>
                  <a:pt x="120000" y="20494"/>
                </a:lnTo>
                <a:cubicBezTo>
                  <a:pt x="117783" y="22717"/>
                  <a:pt x="116116" y="27799"/>
                  <a:pt x="115658" y="34001"/>
                </a:cubicBezTo>
                <a:cubicBezTo>
                  <a:pt x="117480" y="32957"/>
                  <a:pt x="119032" y="30066"/>
                  <a:pt x="120000" y="26098"/>
                </a:cubicBezTo>
                <a:lnTo>
                  <a:pt x="120000" y="31388"/>
                </a:lnTo>
                <a:cubicBezTo>
                  <a:pt x="118816" y="34512"/>
                  <a:pt x="117264" y="36684"/>
                  <a:pt x="115527" y="37451"/>
                </a:cubicBezTo>
                <a:lnTo>
                  <a:pt x="115526" y="37481"/>
                </a:lnTo>
                <a:cubicBezTo>
                  <a:pt x="115473" y="37508"/>
                  <a:pt x="115421" y="37533"/>
                  <a:pt x="115366" y="37522"/>
                </a:cubicBezTo>
                <a:cubicBezTo>
                  <a:pt x="115059" y="37667"/>
                  <a:pt x="114746" y="37746"/>
                  <a:pt x="114427" y="37759"/>
                </a:cubicBezTo>
                <a:lnTo>
                  <a:pt x="114258" y="37802"/>
                </a:lnTo>
                <a:lnTo>
                  <a:pt x="114258" y="37789"/>
                </a:lnTo>
                <a:lnTo>
                  <a:pt x="114253" y="37790"/>
                </a:lnTo>
                <a:cubicBezTo>
                  <a:pt x="114248" y="37690"/>
                  <a:pt x="114247" y="37590"/>
                  <a:pt x="114247" y="37490"/>
                </a:cubicBezTo>
                <a:cubicBezTo>
                  <a:pt x="114247" y="37341"/>
                  <a:pt x="114248" y="37192"/>
                  <a:pt x="114261" y="37044"/>
                </a:cubicBezTo>
                <a:cubicBezTo>
                  <a:pt x="114260" y="36222"/>
                  <a:pt x="114285" y="35411"/>
                  <a:pt x="114334" y="34617"/>
                </a:cubicBezTo>
                <a:lnTo>
                  <a:pt x="114340" y="34442"/>
                </a:lnTo>
                <a:cubicBezTo>
                  <a:pt x="114341" y="34442"/>
                  <a:pt x="114343" y="34441"/>
                  <a:pt x="114345" y="34440"/>
                </a:cubicBezTo>
                <a:cubicBezTo>
                  <a:pt x="114785" y="26202"/>
                  <a:pt x="117022" y="19462"/>
                  <a:pt x="120000" y="17002"/>
                </a:cubicBezTo>
                <a:close/>
                <a:moveTo>
                  <a:pt x="105975" y="15899"/>
                </a:moveTo>
                <a:lnTo>
                  <a:pt x="106143" y="15942"/>
                </a:lnTo>
                <a:cubicBezTo>
                  <a:pt x="106462" y="15955"/>
                  <a:pt x="106776" y="16034"/>
                  <a:pt x="107083" y="16179"/>
                </a:cubicBezTo>
                <a:cubicBezTo>
                  <a:pt x="107138" y="16168"/>
                  <a:pt x="107190" y="16193"/>
                  <a:pt x="107242" y="16220"/>
                </a:cubicBezTo>
                <a:lnTo>
                  <a:pt x="107243" y="16250"/>
                </a:lnTo>
                <a:cubicBezTo>
                  <a:pt x="110775" y="17809"/>
                  <a:pt x="113542" y="25178"/>
                  <a:pt x="114036" y="34440"/>
                </a:cubicBezTo>
                <a:cubicBezTo>
                  <a:pt x="114038" y="34441"/>
                  <a:pt x="114040" y="34442"/>
                  <a:pt x="114041" y="34442"/>
                </a:cubicBezTo>
                <a:lnTo>
                  <a:pt x="114047" y="34617"/>
                </a:lnTo>
                <a:cubicBezTo>
                  <a:pt x="114097" y="35411"/>
                  <a:pt x="114121" y="36222"/>
                  <a:pt x="114120" y="37044"/>
                </a:cubicBezTo>
                <a:cubicBezTo>
                  <a:pt x="114133" y="37192"/>
                  <a:pt x="114134" y="37341"/>
                  <a:pt x="114134" y="37490"/>
                </a:cubicBezTo>
                <a:cubicBezTo>
                  <a:pt x="114134" y="37590"/>
                  <a:pt x="114133" y="37690"/>
                  <a:pt x="114128" y="37790"/>
                </a:cubicBezTo>
                <a:lnTo>
                  <a:pt x="114123" y="37789"/>
                </a:lnTo>
                <a:lnTo>
                  <a:pt x="114123" y="37802"/>
                </a:lnTo>
                <a:lnTo>
                  <a:pt x="113954" y="37759"/>
                </a:lnTo>
                <a:cubicBezTo>
                  <a:pt x="113636" y="37746"/>
                  <a:pt x="113322" y="37667"/>
                  <a:pt x="113015" y="37522"/>
                </a:cubicBezTo>
                <a:cubicBezTo>
                  <a:pt x="112960" y="37533"/>
                  <a:pt x="112908" y="37508"/>
                  <a:pt x="112855" y="37481"/>
                </a:cubicBezTo>
                <a:lnTo>
                  <a:pt x="112854" y="37451"/>
                </a:lnTo>
                <a:cubicBezTo>
                  <a:pt x="109322" y="35892"/>
                  <a:pt x="106556" y="28522"/>
                  <a:pt x="106061" y="19261"/>
                </a:cubicBezTo>
                <a:cubicBezTo>
                  <a:pt x="106060" y="19260"/>
                  <a:pt x="106058" y="19259"/>
                  <a:pt x="106056" y="19259"/>
                </a:cubicBezTo>
                <a:lnTo>
                  <a:pt x="106051" y="19084"/>
                </a:lnTo>
                <a:cubicBezTo>
                  <a:pt x="106001" y="18290"/>
                  <a:pt x="105977" y="17479"/>
                  <a:pt x="105977" y="16657"/>
                </a:cubicBezTo>
                <a:cubicBezTo>
                  <a:pt x="105965" y="16509"/>
                  <a:pt x="105964" y="16360"/>
                  <a:pt x="105964" y="16211"/>
                </a:cubicBezTo>
                <a:lnTo>
                  <a:pt x="105970" y="15911"/>
                </a:lnTo>
                <a:lnTo>
                  <a:pt x="105975" y="15912"/>
                </a:lnTo>
                <a:close/>
                <a:moveTo>
                  <a:pt x="105751" y="15899"/>
                </a:moveTo>
                <a:lnTo>
                  <a:pt x="105751" y="15912"/>
                </a:lnTo>
                <a:lnTo>
                  <a:pt x="105756" y="15911"/>
                </a:lnTo>
                <a:lnTo>
                  <a:pt x="105762" y="16211"/>
                </a:lnTo>
                <a:cubicBezTo>
                  <a:pt x="105762" y="16360"/>
                  <a:pt x="105761" y="16509"/>
                  <a:pt x="105749" y="16657"/>
                </a:cubicBezTo>
                <a:cubicBezTo>
                  <a:pt x="105749" y="17479"/>
                  <a:pt x="105725" y="18290"/>
                  <a:pt x="105675" y="19084"/>
                </a:cubicBezTo>
                <a:lnTo>
                  <a:pt x="105670" y="19259"/>
                </a:lnTo>
                <a:cubicBezTo>
                  <a:pt x="105668" y="19259"/>
                  <a:pt x="105666" y="19260"/>
                  <a:pt x="105665" y="19261"/>
                </a:cubicBezTo>
                <a:cubicBezTo>
                  <a:pt x="105170" y="28522"/>
                  <a:pt x="102404" y="35892"/>
                  <a:pt x="98872" y="37451"/>
                </a:cubicBezTo>
                <a:lnTo>
                  <a:pt x="98871" y="37481"/>
                </a:lnTo>
                <a:cubicBezTo>
                  <a:pt x="98818" y="37508"/>
                  <a:pt x="98766" y="37533"/>
                  <a:pt x="98711" y="37522"/>
                </a:cubicBezTo>
                <a:cubicBezTo>
                  <a:pt x="98404" y="37667"/>
                  <a:pt x="98090" y="37746"/>
                  <a:pt x="97772" y="37759"/>
                </a:cubicBezTo>
                <a:lnTo>
                  <a:pt x="97603" y="37802"/>
                </a:lnTo>
                <a:lnTo>
                  <a:pt x="97603" y="37789"/>
                </a:lnTo>
                <a:lnTo>
                  <a:pt x="97598" y="37790"/>
                </a:lnTo>
                <a:cubicBezTo>
                  <a:pt x="97593" y="37690"/>
                  <a:pt x="97592" y="37590"/>
                  <a:pt x="97592" y="37490"/>
                </a:cubicBezTo>
                <a:cubicBezTo>
                  <a:pt x="97592" y="37341"/>
                  <a:pt x="97593" y="37192"/>
                  <a:pt x="97606" y="37044"/>
                </a:cubicBezTo>
                <a:cubicBezTo>
                  <a:pt x="97605" y="36222"/>
                  <a:pt x="97630" y="35411"/>
                  <a:pt x="97679" y="34617"/>
                </a:cubicBezTo>
                <a:lnTo>
                  <a:pt x="97685" y="34442"/>
                </a:lnTo>
                <a:cubicBezTo>
                  <a:pt x="97686" y="34442"/>
                  <a:pt x="97688" y="34441"/>
                  <a:pt x="97690" y="34440"/>
                </a:cubicBezTo>
                <a:cubicBezTo>
                  <a:pt x="98184" y="25178"/>
                  <a:pt x="100951" y="17809"/>
                  <a:pt x="104483" y="16250"/>
                </a:cubicBezTo>
                <a:lnTo>
                  <a:pt x="104484" y="16220"/>
                </a:lnTo>
                <a:cubicBezTo>
                  <a:pt x="104536" y="16193"/>
                  <a:pt x="104588" y="16168"/>
                  <a:pt x="104643" y="16179"/>
                </a:cubicBezTo>
                <a:cubicBezTo>
                  <a:pt x="104950" y="16034"/>
                  <a:pt x="105264" y="15955"/>
                  <a:pt x="105583" y="15942"/>
                </a:cubicBezTo>
                <a:close/>
                <a:moveTo>
                  <a:pt x="89320" y="15899"/>
                </a:moveTo>
                <a:lnTo>
                  <a:pt x="89488" y="15942"/>
                </a:lnTo>
                <a:cubicBezTo>
                  <a:pt x="89807" y="15955"/>
                  <a:pt x="90121" y="16034"/>
                  <a:pt x="90428" y="16179"/>
                </a:cubicBezTo>
                <a:cubicBezTo>
                  <a:pt x="90483" y="16168"/>
                  <a:pt x="90535" y="16193"/>
                  <a:pt x="90587" y="16220"/>
                </a:cubicBezTo>
                <a:lnTo>
                  <a:pt x="90588" y="16250"/>
                </a:lnTo>
                <a:cubicBezTo>
                  <a:pt x="94120" y="17809"/>
                  <a:pt x="96887" y="25178"/>
                  <a:pt x="97381" y="34440"/>
                </a:cubicBezTo>
                <a:cubicBezTo>
                  <a:pt x="97383" y="34441"/>
                  <a:pt x="97385" y="34442"/>
                  <a:pt x="97386" y="34442"/>
                </a:cubicBezTo>
                <a:lnTo>
                  <a:pt x="97392" y="34617"/>
                </a:lnTo>
                <a:cubicBezTo>
                  <a:pt x="97441" y="35411"/>
                  <a:pt x="97466" y="36222"/>
                  <a:pt x="97465" y="37044"/>
                </a:cubicBezTo>
                <a:cubicBezTo>
                  <a:pt x="97478" y="37192"/>
                  <a:pt x="97479" y="37341"/>
                  <a:pt x="97479" y="37490"/>
                </a:cubicBezTo>
                <a:cubicBezTo>
                  <a:pt x="97479" y="37590"/>
                  <a:pt x="97478" y="37690"/>
                  <a:pt x="97473" y="37790"/>
                </a:cubicBezTo>
                <a:lnTo>
                  <a:pt x="97468" y="37789"/>
                </a:lnTo>
                <a:lnTo>
                  <a:pt x="97468" y="37802"/>
                </a:lnTo>
                <a:lnTo>
                  <a:pt x="97299" y="37759"/>
                </a:lnTo>
                <a:cubicBezTo>
                  <a:pt x="96981" y="37746"/>
                  <a:pt x="96667" y="37667"/>
                  <a:pt x="96360" y="37522"/>
                </a:cubicBezTo>
                <a:cubicBezTo>
                  <a:pt x="96305" y="37533"/>
                  <a:pt x="96253" y="37508"/>
                  <a:pt x="96200" y="37481"/>
                </a:cubicBezTo>
                <a:lnTo>
                  <a:pt x="96199" y="37451"/>
                </a:lnTo>
                <a:cubicBezTo>
                  <a:pt x="92667" y="35892"/>
                  <a:pt x="89901" y="28522"/>
                  <a:pt x="89406" y="19261"/>
                </a:cubicBezTo>
                <a:cubicBezTo>
                  <a:pt x="89405" y="19260"/>
                  <a:pt x="89403" y="19259"/>
                  <a:pt x="89401" y="19259"/>
                </a:cubicBezTo>
                <a:lnTo>
                  <a:pt x="89396" y="19084"/>
                </a:lnTo>
                <a:cubicBezTo>
                  <a:pt x="89346" y="18290"/>
                  <a:pt x="89322" y="17479"/>
                  <a:pt x="89322" y="16657"/>
                </a:cubicBezTo>
                <a:cubicBezTo>
                  <a:pt x="89310" y="16509"/>
                  <a:pt x="89309" y="16360"/>
                  <a:pt x="89309" y="16211"/>
                </a:cubicBezTo>
                <a:lnTo>
                  <a:pt x="89315" y="15911"/>
                </a:lnTo>
                <a:lnTo>
                  <a:pt x="89320" y="15912"/>
                </a:lnTo>
                <a:close/>
                <a:moveTo>
                  <a:pt x="89096" y="15899"/>
                </a:moveTo>
                <a:lnTo>
                  <a:pt x="89096" y="15912"/>
                </a:lnTo>
                <a:lnTo>
                  <a:pt x="89101" y="15911"/>
                </a:lnTo>
                <a:lnTo>
                  <a:pt x="89107" y="16211"/>
                </a:lnTo>
                <a:cubicBezTo>
                  <a:pt x="89107" y="16360"/>
                  <a:pt x="89106" y="16509"/>
                  <a:pt x="89094" y="16657"/>
                </a:cubicBezTo>
                <a:cubicBezTo>
                  <a:pt x="89094" y="17479"/>
                  <a:pt x="89070" y="18290"/>
                  <a:pt x="89020" y="19084"/>
                </a:cubicBezTo>
                <a:lnTo>
                  <a:pt x="89015" y="19259"/>
                </a:lnTo>
                <a:cubicBezTo>
                  <a:pt x="89013" y="19259"/>
                  <a:pt x="89011" y="19260"/>
                  <a:pt x="89010" y="19261"/>
                </a:cubicBezTo>
                <a:cubicBezTo>
                  <a:pt x="88515" y="28522"/>
                  <a:pt x="85749" y="35892"/>
                  <a:pt x="82217" y="37451"/>
                </a:cubicBezTo>
                <a:lnTo>
                  <a:pt x="82216" y="37481"/>
                </a:lnTo>
                <a:cubicBezTo>
                  <a:pt x="82163" y="37508"/>
                  <a:pt x="82111" y="37533"/>
                  <a:pt x="82056" y="37522"/>
                </a:cubicBezTo>
                <a:cubicBezTo>
                  <a:pt x="81749" y="37667"/>
                  <a:pt x="81435" y="37746"/>
                  <a:pt x="81117" y="37759"/>
                </a:cubicBezTo>
                <a:lnTo>
                  <a:pt x="80948" y="37802"/>
                </a:lnTo>
                <a:lnTo>
                  <a:pt x="80948" y="37789"/>
                </a:lnTo>
                <a:lnTo>
                  <a:pt x="80943" y="37790"/>
                </a:lnTo>
                <a:cubicBezTo>
                  <a:pt x="80938" y="37690"/>
                  <a:pt x="80937" y="37590"/>
                  <a:pt x="80937" y="37490"/>
                </a:cubicBezTo>
                <a:cubicBezTo>
                  <a:pt x="80937" y="37341"/>
                  <a:pt x="80938" y="37192"/>
                  <a:pt x="80951" y="37044"/>
                </a:cubicBezTo>
                <a:cubicBezTo>
                  <a:pt x="80950" y="36222"/>
                  <a:pt x="80975" y="35411"/>
                  <a:pt x="81024" y="34617"/>
                </a:cubicBezTo>
                <a:lnTo>
                  <a:pt x="81030" y="34442"/>
                </a:lnTo>
                <a:cubicBezTo>
                  <a:pt x="81031" y="34442"/>
                  <a:pt x="81033" y="34441"/>
                  <a:pt x="81035" y="34440"/>
                </a:cubicBezTo>
                <a:cubicBezTo>
                  <a:pt x="81529" y="25178"/>
                  <a:pt x="84296" y="17809"/>
                  <a:pt x="87828" y="16250"/>
                </a:cubicBezTo>
                <a:lnTo>
                  <a:pt x="87829" y="16220"/>
                </a:lnTo>
                <a:cubicBezTo>
                  <a:pt x="87881" y="16193"/>
                  <a:pt x="87933" y="16168"/>
                  <a:pt x="87988" y="16179"/>
                </a:cubicBezTo>
                <a:cubicBezTo>
                  <a:pt x="88295" y="16034"/>
                  <a:pt x="88609" y="15955"/>
                  <a:pt x="88928" y="15942"/>
                </a:cubicBezTo>
                <a:close/>
                <a:moveTo>
                  <a:pt x="72665" y="15899"/>
                </a:moveTo>
                <a:lnTo>
                  <a:pt x="72833" y="15942"/>
                </a:lnTo>
                <a:cubicBezTo>
                  <a:pt x="73152" y="15955"/>
                  <a:pt x="73466" y="16034"/>
                  <a:pt x="73773" y="16179"/>
                </a:cubicBezTo>
                <a:cubicBezTo>
                  <a:pt x="73828" y="16168"/>
                  <a:pt x="73880" y="16193"/>
                  <a:pt x="73932" y="16220"/>
                </a:cubicBezTo>
                <a:lnTo>
                  <a:pt x="73933" y="16250"/>
                </a:lnTo>
                <a:cubicBezTo>
                  <a:pt x="77465" y="17809"/>
                  <a:pt x="80232" y="25178"/>
                  <a:pt x="80726" y="34440"/>
                </a:cubicBezTo>
                <a:cubicBezTo>
                  <a:pt x="80728" y="34441"/>
                  <a:pt x="80730" y="34442"/>
                  <a:pt x="80731" y="34442"/>
                </a:cubicBezTo>
                <a:lnTo>
                  <a:pt x="80737" y="34617"/>
                </a:lnTo>
                <a:cubicBezTo>
                  <a:pt x="80786" y="35411"/>
                  <a:pt x="80811" y="36222"/>
                  <a:pt x="80810" y="37044"/>
                </a:cubicBezTo>
                <a:cubicBezTo>
                  <a:pt x="80823" y="37192"/>
                  <a:pt x="80824" y="37341"/>
                  <a:pt x="80824" y="37490"/>
                </a:cubicBezTo>
                <a:cubicBezTo>
                  <a:pt x="80824" y="37590"/>
                  <a:pt x="80823" y="37690"/>
                  <a:pt x="80818" y="37790"/>
                </a:cubicBezTo>
                <a:lnTo>
                  <a:pt x="80813" y="37789"/>
                </a:lnTo>
                <a:lnTo>
                  <a:pt x="80813" y="37802"/>
                </a:lnTo>
                <a:lnTo>
                  <a:pt x="80644" y="37759"/>
                </a:lnTo>
                <a:cubicBezTo>
                  <a:pt x="80326" y="37746"/>
                  <a:pt x="80012" y="37667"/>
                  <a:pt x="79705" y="37522"/>
                </a:cubicBezTo>
                <a:cubicBezTo>
                  <a:pt x="79650" y="37533"/>
                  <a:pt x="79598" y="37508"/>
                  <a:pt x="79545" y="37481"/>
                </a:cubicBezTo>
                <a:lnTo>
                  <a:pt x="79544" y="37451"/>
                </a:lnTo>
                <a:cubicBezTo>
                  <a:pt x="76012" y="35892"/>
                  <a:pt x="73246" y="28522"/>
                  <a:pt x="72751" y="19261"/>
                </a:cubicBezTo>
                <a:cubicBezTo>
                  <a:pt x="72750" y="19260"/>
                  <a:pt x="72748" y="19259"/>
                  <a:pt x="72746" y="19259"/>
                </a:cubicBezTo>
                <a:lnTo>
                  <a:pt x="72741" y="19084"/>
                </a:lnTo>
                <a:cubicBezTo>
                  <a:pt x="72691" y="18290"/>
                  <a:pt x="72667" y="17479"/>
                  <a:pt x="72667" y="16657"/>
                </a:cubicBezTo>
                <a:cubicBezTo>
                  <a:pt x="72655" y="16509"/>
                  <a:pt x="72654" y="16360"/>
                  <a:pt x="72654" y="16211"/>
                </a:cubicBezTo>
                <a:lnTo>
                  <a:pt x="72660" y="15911"/>
                </a:lnTo>
                <a:lnTo>
                  <a:pt x="72665" y="15912"/>
                </a:lnTo>
                <a:close/>
                <a:moveTo>
                  <a:pt x="56010" y="15899"/>
                </a:moveTo>
                <a:lnTo>
                  <a:pt x="56178" y="15942"/>
                </a:lnTo>
                <a:cubicBezTo>
                  <a:pt x="56497" y="15955"/>
                  <a:pt x="56811" y="16034"/>
                  <a:pt x="57118" y="16179"/>
                </a:cubicBezTo>
                <a:cubicBezTo>
                  <a:pt x="57173" y="16168"/>
                  <a:pt x="57225" y="16193"/>
                  <a:pt x="57277" y="16220"/>
                </a:cubicBezTo>
                <a:lnTo>
                  <a:pt x="57278" y="16250"/>
                </a:lnTo>
                <a:cubicBezTo>
                  <a:pt x="60810" y="17809"/>
                  <a:pt x="63577" y="25178"/>
                  <a:pt x="64071" y="34440"/>
                </a:cubicBezTo>
                <a:cubicBezTo>
                  <a:pt x="64073" y="34441"/>
                  <a:pt x="64075" y="34442"/>
                  <a:pt x="64076" y="34442"/>
                </a:cubicBezTo>
                <a:lnTo>
                  <a:pt x="64082" y="34617"/>
                </a:lnTo>
                <a:cubicBezTo>
                  <a:pt x="64131" y="35411"/>
                  <a:pt x="64156" y="36222"/>
                  <a:pt x="64155" y="37044"/>
                </a:cubicBezTo>
                <a:cubicBezTo>
                  <a:pt x="64168" y="37192"/>
                  <a:pt x="64169" y="37341"/>
                  <a:pt x="64169" y="37490"/>
                </a:cubicBezTo>
                <a:cubicBezTo>
                  <a:pt x="64169" y="37590"/>
                  <a:pt x="64168" y="37690"/>
                  <a:pt x="64163" y="37790"/>
                </a:cubicBezTo>
                <a:lnTo>
                  <a:pt x="64158" y="37789"/>
                </a:lnTo>
                <a:lnTo>
                  <a:pt x="64158" y="37802"/>
                </a:lnTo>
                <a:lnTo>
                  <a:pt x="63989" y="37759"/>
                </a:lnTo>
                <a:cubicBezTo>
                  <a:pt x="63670" y="37746"/>
                  <a:pt x="63357" y="37667"/>
                  <a:pt x="63050" y="37522"/>
                </a:cubicBezTo>
                <a:cubicBezTo>
                  <a:pt x="62995" y="37533"/>
                  <a:pt x="62943" y="37508"/>
                  <a:pt x="62890" y="37481"/>
                </a:cubicBezTo>
                <a:lnTo>
                  <a:pt x="62889" y="37451"/>
                </a:lnTo>
                <a:cubicBezTo>
                  <a:pt x="59357" y="35892"/>
                  <a:pt x="56591" y="28522"/>
                  <a:pt x="56096" y="19261"/>
                </a:cubicBezTo>
                <a:cubicBezTo>
                  <a:pt x="56095" y="19260"/>
                  <a:pt x="56093" y="19259"/>
                  <a:pt x="56091" y="19259"/>
                </a:cubicBezTo>
                <a:lnTo>
                  <a:pt x="56086" y="19084"/>
                </a:lnTo>
                <a:cubicBezTo>
                  <a:pt x="56036" y="18290"/>
                  <a:pt x="56012" y="17479"/>
                  <a:pt x="56012" y="16657"/>
                </a:cubicBezTo>
                <a:cubicBezTo>
                  <a:pt x="55999" y="16509"/>
                  <a:pt x="55999" y="16360"/>
                  <a:pt x="55999" y="16211"/>
                </a:cubicBezTo>
                <a:lnTo>
                  <a:pt x="56005" y="15911"/>
                </a:lnTo>
                <a:lnTo>
                  <a:pt x="56010" y="15912"/>
                </a:lnTo>
                <a:close/>
                <a:moveTo>
                  <a:pt x="55786" y="15899"/>
                </a:moveTo>
                <a:lnTo>
                  <a:pt x="55786" y="15912"/>
                </a:lnTo>
                <a:lnTo>
                  <a:pt x="55791" y="15911"/>
                </a:lnTo>
                <a:lnTo>
                  <a:pt x="55797" y="16211"/>
                </a:lnTo>
                <a:cubicBezTo>
                  <a:pt x="55797" y="16360"/>
                  <a:pt x="55796" y="16509"/>
                  <a:pt x="55783" y="16657"/>
                </a:cubicBezTo>
                <a:cubicBezTo>
                  <a:pt x="55784" y="17479"/>
                  <a:pt x="55760" y="18290"/>
                  <a:pt x="55710" y="19084"/>
                </a:cubicBezTo>
                <a:lnTo>
                  <a:pt x="55705" y="19259"/>
                </a:lnTo>
                <a:cubicBezTo>
                  <a:pt x="55703" y="19259"/>
                  <a:pt x="55701" y="19260"/>
                  <a:pt x="55700" y="19261"/>
                </a:cubicBezTo>
                <a:cubicBezTo>
                  <a:pt x="55205" y="28522"/>
                  <a:pt x="52439" y="35892"/>
                  <a:pt x="48907" y="37451"/>
                </a:cubicBezTo>
                <a:lnTo>
                  <a:pt x="48906" y="37481"/>
                </a:lnTo>
                <a:cubicBezTo>
                  <a:pt x="48853" y="37508"/>
                  <a:pt x="48801" y="37533"/>
                  <a:pt x="48746" y="37522"/>
                </a:cubicBezTo>
                <a:cubicBezTo>
                  <a:pt x="48439" y="37667"/>
                  <a:pt x="48125" y="37746"/>
                  <a:pt x="47807" y="37759"/>
                </a:cubicBezTo>
                <a:lnTo>
                  <a:pt x="47638" y="37802"/>
                </a:lnTo>
                <a:lnTo>
                  <a:pt x="47638" y="37789"/>
                </a:lnTo>
                <a:lnTo>
                  <a:pt x="47633" y="37790"/>
                </a:lnTo>
                <a:cubicBezTo>
                  <a:pt x="47628" y="37690"/>
                  <a:pt x="47627" y="37590"/>
                  <a:pt x="47627" y="37490"/>
                </a:cubicBezTo>
                <a:cubicBezTo>
                  <a:pt x="47627" y="37341"/>
                  <a:pt x="47628" y="37192"/>
                  <a:pt x="47641" y="37044"/>
                </a:cubicBezTo>
                <a:cubicBezTo>
                  <a:pt x="47640" y="36222"/>
                  <a:pt x="47664" y="35411"/>
                  <a:pt x="47714" y="34617"/>
                </a:cubicBezTo>
                <a:lnTo>
                  <a:pt x="47720" y="34442"/>
                </a:lnTo>
                <a:cubicBezTo>
                  <a:pt x="47721" y="34442"/>
                  <a:pt x="47723" y="34441"/>
                  <a:pt x="47725" y="34440"/>
                </a:cubicBezTo>
                <a:cubicBezTo>
                  <a:pt x="48219" y="25178"/>
                  <a:pt x="50985" y="17809"/>
                  <a:pt x="54517" y="16250"/>
                </a:cubicBezTo>
                <a:lnTo>
                  <a:pt x="54519" y="16220"/>
                </a:lnTo>
                <a:cubicBezTo>
                  <a:pt x="54571" y="16193"/>
                  <a:pt x="54623" y="16168"/>
                  <a:pt x="54678" y="16179"/>
                </a:cubicBezTo>
                <a:cubicBezTo>
                  <a:pt x="54985" y="16034"/>
                  <a:pt x="55299" y="15955"/>
                  <a:pt x="55618" y="15942"/>
                </a:cubicBezTo>
                <a:close/>
                <a:moveTo>
                  <a:pt x="39355" y="15899"/>
                </a:moveTo>
                <a:lnTo>
                  <a:pt x="39523" y="15942"/>
                </a:lnTo>
                <a:cubicBezTo>
                  <a:pt x="39842" y="15955"/>
                  <a:pt x="40156" y="16034"/>
                  <a:pt x="40463" y="16179"/>
                </a:cubicBezTo>
                <a:cubicBezTo>
                  <a:pt x="40518" y="16168"/>
                  <a:pt x="40570" y="16193"/>
                  <a:pt x="40622" y="16220"/>
                </a:cubicBezTo>
                <a:lnTo>
                  <a:pt x="40623" y="16250"/>
                </a:lnTo>
                <a:cubicBezTo>
                  <a:pt x="44155" y="17809"/>
                  <a:pt x="46921" y="25178"/>
                  <a:pt x="47416" y="34440"/>
                </a:cubicBezTo>
                <a:cubicBezTo>
                  <a:pt x="47418" y="34441"/>
                  <a:pt x="47420" y="34442"/>
                  <a:pt x="47421" y="34442"/>
                </a:cubicBezTo>
                <a:lnTo>
                  <a:pt x="47427" y="34617"/>
                </a:lnTo>
                <a:cubicBezTo>
                  <a:pt x="47476" y="35411"/>
                  <a:pt x="47500" y="36222"/>
                  <a:pt x="47500" y="37044"/>
                </a:cubicBezTo>
                <a:cubicBezTo>
                  <a:pt x="47513" y="37192"/>
                  <a:pt x="47514" y="37341"/>
                  <a:pt x="47514" y="37490"/>
                </a:cubicBezTo>
                <a:cubicBezTo>
                  <a:pt x="47514" y="37590"/>
                  <a:pt x="47513" y="37690"/>
                  <a:pt x="47508" y="37790"/>
                </a:cubicBezTo>
                <a:lnTo>
                  <a:pt x="47503" y="37789"/>
                </a:lnTo>
                <a:lnTo>
                  <a:pt x="47503" y="37802"/>
                </a:lnTo>
                <a:lnTo>
                  <a:pt x="47334" y="37759"/>
                </a:lnTo>
                <a:cubicBezTo>
                  <a:pt x="47015" y="37746"/>
                  <a:pt x="46702" y="37667"/>
                  <a:pt x="46395" y="37522"/>
                </a:cubicBezTo>
                <a:cubicBezTo>
                  <a:pt x="46340" y="37533"/>
                  <a:pt x="46288" y="37508"/>
                  <a:pt x="46235" y="37481"/>
                </a:cubicBezTo>
                <a:lnTo>
                  <a:pt x="46234" y="37451"/>
                </a:lnTo>
                <a:cubicBezTo>
                  <a:pt x="42702" y="35892"/>
                  <a:pt x="39936" y="28522"/>
                  <a:pt x="39441" y="19261"/>
                </a:cubicBezTo>
                <a:cubicBezTo>
                  <a:pt x="39439" y="19260"/>
                  <a:pt x="39438" y="19259"/>
                  <a:pt x="39436" y="19259"/>
                </a:cubicBezTo>
                <a:lnTo>
                  <a:pt x="39431" y="19084"/>
                </a:lnTo>
                <a:cubicBezTo>
                  <a:pt x="39381" y="18290"/>
                  <a:pt x="39357" y="17479"/>
                  <a:pt x="39357" y="16657"/>
                </a:cubicBezTo>
                <a:cubicBezTo>
                  <a:pt x="39344" y="16509"/>
                  <a:pt x="39344" y="16360"/>
                  <a:pt x="39344" y="16211"/>
                </a:cubicBezTo>
                <a:lnTo>
                  <a:pt x="39350" y="15911"/>
                </a:lnTo>
                <a:lnTo>
                  <a:pt x="39355" y="15912"/>
                </a:lnTo>
                <a:close/>
                <a:moveTo>
                  <a:pt x="39131" y="15899"/>
                </a:moveTo>
                <a:lnTo>
                  <a:pt x="39131" y="15912"/>
                </a:lnTo>
                <a:lnTo>
                  <a:pt x="39136" y="15911"/>
                </a:lnTo>
                <a:lnTo>
                  <a:pt x="39142" y="16211"/>
                </a:lnTo>
                <a:cubicBezTo>
                  <a:pt x="39142" y="16360"/>
                  <a:pt x="39141" y="16509"/>
                  <a:pt x="39128" y="16657"/>
                </a:cubicBezTo>
                <a:cubicBezTo>
                  <a:pt x="39129" y="17479"/>
                  <a:pt x="39105" y="18290"/>
                  <a:pt x="39055" y="19084"/>
                </a:cubicBezTo>
                <a:lnTo>
                  <a:pt x="39050" y="19259"/>
                </a:lnTo>
                <a:cubicBezTo>
                  <a:pt x="39048" y="19259"/>
                  <a:pt x="39046" y="19260"/>
                  <a:pt x="39045" y="19261"/>
                </a:cubicBezTo>
                <a:cubicBezTo>
                  <a:pt x="38550" y="28522"/>
                  <a:pt x="35784" y="35892"/>
                  <a:pt x="32252" y="37451"/>
                </a:cubicBezTo>
                <a:lnTo>
                  <a:pt x="32251" y="37481"/>
                </a:lnTo>
                <a:cubicBezTo>
                  <a:pt x="32198" y="37508"/>
                  <a:pt x="32146" y="37533"/>
                  <a:pt x="32091" y="37522"/>
                </a:cubicBezTo>
                <a:cubicBezTo>
                  <a:pt x="31784" y="37667"/>
                  <a:pt x="31470" y="37746"/>
                  <a:pt x="31152" y="37759"/>
                </a:cubicBezTo>
                <a:lnTo>
                  <a:pt x="30983" y="37802"/>
                </a:lnTo>
                <a:lnTo>
                  <a:pt x="30983" y="37789"/>
                </a:lnTo>
                <a:lnTo>
                  <a:pt x="30978" y="37790"/>
                </a:lnTo>
                <a:cubicBezTo>
                  <a:pt x="30972" y="37690"/>
                  <a:pt x="30972" y="37590"/>
                  <a:pt x="30972" y="37490"/>
                </a:cubicBezTo>
                <a:cubicBezTo>
                  <a:pt x="30972" y="37341"/>
                  <a:pt x="30973" y="37192"/>
                  <a:pt x="30986" y="37044"/>
                </a:cubicBezTo>
                <a:cubicBezTo>
                  <a:pt x="30985" y="36222"/>
                  <a:pt x="31009" y="35411"/>
                  <a:pt x="31059" y="34617"/>
                </a:cubicBezTo>
                <a:lnTo>
                  <a:pt x="31065" y="34442"/>
                </a:lnTo>
                <a:cubicBezTo>
                  <a:pt x="31066" y="34442"/>
                  <a:pt x="31068" y="34441"/>
                  <a:pt x="31069" y="34440"/>
                </a:cubicBezTo>
                <a:cubicBezTo>
                  <a:pt x="31564" y="25178"/>
                  <a:pt x="34330" y="17809"/>
                  <a:pt x="37862" y="16250"/>
                </a:cubicBezTo>
                <a:lnTo>
                  <a:pt x="37864" y="16220"/>
                </a:lnTo>
                <a:cubicBezTo>
                  <a:pt x="37916" y="16193"/>
                  <a:pt x="37968" y="16168"/>
                  <a:pt x="38023" y="16179"/>
                </a:cubicBezTo>
                <a:cubicBezTo>
                  <a:pt x="38330" y="16034"/>
                  <a:pt x="38644" y="15955"/>
                  <a:pt x="38963" y="15942"/>
                </a:cubicBezTo>
                <a:close/>
                <a:moveTo>
                  <a:pt x="22700" y="15899"/>
                </a:moveTo>
                <a:lnTo>
                  <a:pt x="22868" y="15942"/>
                </a:lnTo>
                <a:cubicBezTo>
                  <a:pt x="23187" y="15955"/>
                  <a:pt x="23501" y="16034"/>
                  <a:pt x="23808" y="16179"/>
                </a:cubicBezTo>
                <a:cubicBezTo>
                  <a:pt x="23862" y="16168"/>
                  <a:pt x="23915" y="16193"/>
                  <a:pt x="23967" y="16220"/>
                </a:cubicBezTo>
                <a:lnTo>
                  <a:pt x="23968" y="16250"/>
                </a:lnTo>
                <a:cubicBezTo>
                  <a:pt x="27500" y="17809"/>
                  <a:pt x="30266" y="25178"/>
                  <a:pt x="30761" y="34440"/>
                </a:cubicBezTo>
                <a:cubicBezTo>
                  <a:pt x="30763" y="34441"/>
                  <a:pt x="30765" y="34442"/>
                  <a:pt x="30766" y="34442"/>
                </a:cubicBezTo>
                <a:lnTo>
                  <a:pt x="30772" y="34617"/>
                </a:lnTo>
                <a:cubicBezTo>
                  <a:pt x="30821" y="35411"/>
                  <a:pt x="30845" y="36222"/>
                  <a:pt x="30845" y="37044"/>
                </a:cubicBezTo>
                <a:cubicBezTo>
                  <a:pt x="30858" y="37192"/>
                  <a:pt x="30859" y="37341"/>
                  <a:pt x="30859" y="37490"/>
                </a:cubicBezTo>
                <a:cubicBezTo>
                  <a:pt x="30859" y="37590"/>
                  <a:pt x="30858" y="37690"/>
                  <a:pt x="30853" y="37790"/>
                </a:cubicBezTo>
                <a:lnTo>
                  <a:pt x="30848" y="37789"/>
                </a:lnTo>
                <a:lnTo>
                  <a:pt x="30848" y="37802"/>
                </a:lnTo>
                <a:lnTo>
                  <a:pt x="30679" y="37759"/>
                </a:lnTo>
                <a:cubicBezTo>
                  <a:pt x="30360" y="37746"/>
                  <a:pt x="30047" y="37667"/>
                  <a:pt x="29740" y="37522"/>
                </a:cubicBezTo>
                <a:cubicBezTo>
                  <a:pt x="29685" y="37533"/>
                  <a:pt x="29632" y="37508"/>
                  <a:pt x="29580" y="37481"/>
                </a:cubicBezTo>
                <a:lnTo>
                  <a:pt x="29579" y="37451"/>
                </a:lnTo>
                <a:cubicBezTo>
                  <a:pt x="26047" y="35892"/>
                  <a:pt x="23281" y="28522"/>
                  <a:pt x="22786" y="19261"/>
                </a:cubicBezTo>
                <a:cubicBezTo>
                  <a:pt x="22784" y="19260"/>
                  <a:pt x="22783" y="19259"/>
                  <a:pt x="22781" y="19259"/>
                </a:cubicBezTo>
                <a:lnTo>
                  <a:pt x="22776" y="19084"/>
                </a:lnTo>
                <a:cubicBezTo>
                  <a:pt x="22726" y="18290"/>
                  <a:pt x="22702" y="17479"/>
                  <a:pt x="22702" y="16657"/>
                </a:cubicBezTo>
                <a:cubicBezTo>
                  <a:pt x="22689" y="16509"/>
                  <a:pt x="22689" y="16360"/>
                  <a:pt x="22689" y="16211"/>
                </a:cubicBezTo>
                <a:lnTo>
                  <a:pt x="22695" y="15911"/>
                </a:lnTo>
                <a:lnTo>
                  <a:pt x="22700" y="15912"/>
                </a:lnTo>
                <a:close/>
                <a:moveTo>
                  <a:pt x="22476" y="15899"/>
                </a:moveTo>
                <a:lnTo>
                  <a:pt x="22476" y="15912"/>
                </a:lnTo>
                <a:lnTo>
                  <a:pt x="22481" y="15911"/>
                </a:lnTo>
                <a:lnTo>
                  <a:pt x="22487" y="16211"/>
                </a:lnTo>
                <a:cubicBezTo>
                  <a:pt x="22487" y="16360"/>
                  <a:pt x="22486" y="16509"/>
                  <a:pt x="22473" y="16657"/>
                </a:cubicBezTo>
                <a:cubicBezTo>
                  <a:pt x="22474" y="17479"/>
                  <a:pt x="22450" y="18290"/>
                  <a:pt x="22400" y="19084"/>
                </a:cubicBezTo>
                <a:lnTo>
                  <a:pt x="22395" y="19259"/>
                </a:lnTo>
                <a:cubicBezTo>
                  <a:pt x="22393" y="19259"/>
                  <a:pt x="22391" y="19260"/>
                  <a:pt x="22390" y="19261"/>
                </a:cubicBezTo>
                <a:cubicBezTo>
                  <a:pt x="21895" y="28522"/>
                  <a:pt x="19129" y="35892"/>
                  <a:pt x="15597" y="37451"/>
                </a:cubicBezTo>
                <a:lnTo>
                  <a:pt x="15596" y="37481"/>
                </a:lnTo>
                <a:cubicBezTo>
                  <a:pt x="15543" y="37508"/>
                  <a:pt x="15491" y="37533"/>
                  <a:pt x="15436" y="37522"/>
                </a:cubicBezTo>
                <a:cubicBezTo>
                  <a:pt x="15129" y="37667"/>
                  <a:pt x="14815" y="37746"/>
                  <a:pt x="14497" y="37759"/>
                </a:cubicBezTo>
                <a:lnTo>
                  <a:pt x="14328" y="37802"/>
                </a:lnTo>
                <a:lnTo>
                  <a:pt x="14328" y="37789"/>
                </a:lnTo>
                <a:lnTo>
                  <a:pt x="14323" y="37790"/>
                </a:lnTo>
                <a:cubicBezTo>
                  <a:pt x="14317" y="37690"/>
                  <a:pt x="14317" y="37590"/>
                  <a:pt x="14317" y="37490"/>
                </a:cubicBezTo>
                <a:cubicBezTo>
                  <a:pt x="14317" y="37341"/>
                  <a:pt x="14318" y="37192"/>
                  <a:pt x="14331" y="37044"/>
                </a:cubicBezTo>
                <a:cubicBezTo>
                  <a:pt x="14330" y="36222"/>
                  <a:pt x="14354" y="35411"/>
                  <a:pt x="14404" y="34617"/>
                </a:cubicBezTo>
                <a:lnTo>
                  <a:pt x="14409" y="34442"/>
                </a:lnTo>
                <a:cubicBezTo>
                  <a:pt x="14411" y="34442"/>
                  <a:pt x="14413" y="34441"/>
                  <a:pt x="14414" y="34440"/>
                </a:cubicBezTo>
                <a:cubicBezTo>
                  <a:pt x="14909" y="25178"/>
                  <a:pt x="17675" y="17809"/>
                  <a:pt x="21207" y="16250"/>
                </a:cubicBezTo>
                <a:lnTo>
                  <a:pt x="21209" y="16220"/>
                </a:lnTo>
                <a:cubicBezTo>
                  <a:pt x="21261" y="16193"/>
                  <a:pt x="21313" y="16168"/>
                  <a:pt x="21368" y="16179"/>
                </a:cubicBezTo>
                <a:cubicBezTo>
                  <a:pt x="21675" y="16034"/>
                  <a:pt x="21989" y="15955"/>
                  <a:pt x="22308" y="15942"/>
                </a:cubicBezTo>
                <a:close/>
                <a:moveTo>
                  <a:pt x="6045" y="15899"/>
                </a:moveTo>
                <a:lnTo>
                  <a:pt x="6213" y="15942"/>
                </a:lnTo>
                <a:cubicBezTo>
                  <a:pt x="6532" y="15955"/>
                  <a:pt x="6846" y="16034"/>
                  <a:pt x="7153" y="16179"/>
                </a:cubicBezTo>
                <a:cubicBezTo>
                  <a:pt x="7207" y="16168"/>
                  <a:pt x="7260" y="16193"/>
                  <a:pt x="7312" y="16220"/>
                </a:cubicBezTo>
                <a:lnTo>
                  <a:pt x="7313" y="16250"/>
                </a:lnTo>
                <a:cubicBezTo>
                  <a:pt x="10845" y="17809"/>
                  <a:pt x="13611" y="25178"/>
                  <a:pt x="14106" y="34440"/>
                </a:cubicBezTo>
                <a:cubicBezTo>
                  <a:pt x="14108" y="34441"/>
                  <a:pt x="14110" y="34442"/>
                  <a:pt x="14111" y="34442"/>
                </a:cubicBezTo>
                <a:lnTo>
                  <a:pt x="14117" y="34617"/>
                </a:lnTo>
                <a:cubicBezTo>
                  <a:pt x="14166" y="35411"/>
                  <a:pt x="14190" y="36222"/>
                  <a:pt x="14190" y="37044"/>
                </a:cubicBezTo>
                <a:cubicBezTo>
                  <a:pt x="14203" y="37192"/>
                  <a:pt x="14204" y="37341"/>
                  <a:pt x="14204" y="37490"/>
                </a:cubicBezTo>
                <a:cubicBezTo>
                  <a:pt x="14204" y="37590"/>
                  <a:pt x="14203" y="37690"/>
                  <a:pt x="14198" y="37790"/>
                </a:cubicBezTo>
                <a:lnTo>
                  <a:pt x="14193" y="37789"/>
                </a:lnTo>
                <a:lnTo>
                  <a:pt x="14193" y="37802"/>
                </a:lnTo>
                <a:lnTo>
                  <a:pt x="14024" y="37759"/>
                </a:lnTo>
                <a:cubicBezTo>
                  <a:pt x="13705" y="37746"/>
                  <a:pt x="13392" y="37667"/>
                  <a:pt x="13085" y="37522"/>
                </a:cubicBezTo>
                <a:cubicBezTo>
                  <a:pt x="13030" y="37533"/>
                  <a:pt x="12977" y="37508"/>
                  <a:pt x="12925" y="37481"/>
                </a:cubicBezTo>
                <a:lnTo>
                  <a:pt x="12924" y="37451"/>
                </a:lnTo>
                <a:cubicBezTo>
                  <a:pt x="9392" y="35892"/>
                  <a:pt x="6626" y="28522"/>
                  <a:pt x="6131" y="19261"/>
                </a:cubicBezTo>
                <a:cubicBezTo>
                  <a:pt x="6129" y="19260"/>
                  <a:pt x="6128" y="19259"/>
                  <a:pt x="6126" y="19259"/>
                </a:cubicBezTo>
                <a:lnTo>
                  <a:pt x="6121" y="19084"/>
                </a:lnTo>
                <a:cubicBezTo>
                  <a:pt x="6071" y="18290"/>
                  <a:pt x="6047" y="17479"/>
                  <a:pt x="6047" y="16657"/>
                </a:cubicBezTo>
                <a:cubicBezTo>
                  <a:pt x="6034" y="16509"/>
                  <a:pt x="6034" y="16360"/>
                  <a:pt x="6034" y="16211"/>
                </a:cubicBezTo>
                <a:lnTo>
                  <a:pt x="6040" y="15911"/>
                </a:lnTo>
                <a:lnTo>
                  <a:pt x="6045" y="15912"/>
                </a:lnTo>
                <a:close/>
                <a:moveTo>
                  <a:pt x="72441" y="15899"/>
                </a:moveTo>
                <a:lnTo>
                  <a:pt x="72441" y="15912"/>
                </a:lnTo>
                <a:lnTo>
                  <a:pt x="72446" y="15911"/>
                </a:lnTo>
                <a:lnTo>
                  <a:pt x="72452" y="16211"/>
                </a:lnTo>
                <a:cubicBezTo>
                  <a:pt x="72452" y="16360"/>
                  <a:pt x="72451" y="16509"/>
                  <a:pt x="72439" y="16657"/>
                </a:cubicBezTo>
                <a:cubicBezTo>
                  <a:pt x="72439" y="17479"/>
                  <a:pt x="72415" y="18290"/>
                  <a:pt x="72365" y="19084"/>
                </a:cubicBezTo>
                <a:lnTo>
                  <a:pt x="72360" y="19259"/>
                </a:lnTo>
                <a:cubicBezTo>
                  <a:pt x="72358" y="19259"/>
                  <a:pt x="72356" y="19260"/>
                  <a:pt x="72355" y="19261"/>
                </a:cubicBezTo>
                <a:cubicBezTo>
                  <a:pt x="71860" y="28522"/>
                  <a:pt x="69094" y="35892"/>
                  <a:pt x="65562" y="37451"/>
                </a:cubicBezTo>
                <a:lnTo>
                  <a:pt x="65561" y="37481"/>
                </a:lnTo>
                <a:cubicBezTo>
                  <a:pt x="65508" y="37508"/>
                  <a:pt x="65456" y="37533"/>
                  <a:pt x="65401" y="37522"/>
                </a:cubicBezTo>
                <a:cubicBezTo>
                  <a:pt x="65094" y="37667"/>
                  <a:pt x="64780" y="37746"/>
                  <a:pt x="64462" y="37759"/>
                </a:cubicBezTo>
                <a:lnTo>
                  <a:pt x="64293" y="37802"/>
                </a:lnTo>
                <a:lnTo>
                  <a:pt x="64293" y="37789"/>
                </a:lnTo>
                <a:lnTo>
                  <a:pt x="64288" y="37790"/>
                </a:lnTo>
                <a:cubicBezTo>
                  <a:pt x="64283" y="37690"/>
                  <a:pt x="64282" y="37590"/>
                  <a:pt x="64282" y="37490"/>
                </a:cubicBezTo>
                <a:cubicBezTo>
                  <a:pt x="64282" y="37341"/>
                  <a:pt x="64283" y="37192"/>
                  <a:pt x="64296" y="37044"/>
                </a:cubicBezTo>
                <a:cubicBezTo>
                  <a:pt x="64295" y="36222"/>
                  <a:pt x="64319" y="35411"/>
                  <a:pt x="64369" y="34617"/>
                </a:cubicBezTo>
                <a:lnTo>
                  <a:pt x="64375" y="34442"/>
                </a:lnTo>
                <a:cubicBezTo>
                  <a:pt x="64376" y="34442"/>
                  <a:pt x="64378" y="34441"/>
                  <a:pt x="64380" y="34440"/>
                </a:cubicBezTo>
                <a:cubicBezTo>
                  <a:pt x="64874" y="25178"/>
                  <a:pt x="67641" y="17809"/>
                  <a:pt x="71173" y="16250"/>
                </a:cubicBezTo>
                <a:lnTo>
                  <a:pt x="71174" y="16220"/>
                </a:lnTo>
                <a:cubicBezTo>
                  <a:pt x="71226" y="16193"/>
                  <a:pt x="71278" y="16168"/>
                  <a:pt x="71333" y="16179"/>
                </a:cubicBezTo>
                <a:cubicBezTo>
                  <a:pt x="71640" y="16034"/>
                  <a:pt x="71954" y="15955"/>
                  <a:pt x="72273" y="15942"/>
                </a:cubicBezTo>
                <a:close/>
                <a:moveTo>
                  <a:pt x="5821" y="15899"/>
                </a:moveTo>
                <a:lnTo>
                  <a:pt x="5821" y="15912"/>
                </a:lnTo>
                <a:lnTo>
                  <a:pt x="5826" y="15911"/>
                </a:lnTo>
                <a:lnTo>
                  <a:pt x="5832" y="16211"/>
                </a:lnTo>
                <a:cubicBezTo>
                  <a:pt x="5832" y="16360"/>
                  <a:pt x="5831" y="16509"/>
                  <a:pt x="5818" y="16657"/>
                </a:cubicBezTo>
                <a:cubicBezTo>
                  <a:pt x="5819" y="17479"/>
                  <a:pt x="5795" y="18290"/>
                  <a:pt x="5745" y="19084"/>
                </a:cubicBezTo>
                <a:lnTo>
                  <a:pt x="5740" y="19259"/>
                </a:lnTo>
                <a:cubicBezTo>
                  <a:pt x="5738" y="19259"/>
                  <a:pt x="5736" y="19260"/>
                  <a:pt x="5735" y="19261"/>
                </a:cubicBezTo>
                <a:cubicBezTo>
                  <a:pt x="5291" y="27571"/>
                  <a:pt x="3018" y="34358"/>
                  <a:pt x="0" y="36752"/>
                </a:cubicBezTo>
                <a:lnTo>
                  <a:pt x="0" y="33279"/>
                </a:lnTo>
                <a:cubicBezTo>
                  <a:pt x="2256" y="31105"/>
                  <a:pt x="3958" y="25976"/>
                  <a:pt x="4421" y="19700"/>
                </a:cubicBezTo>
                <a:cubicBezTo>
                  <a:pt x="2548" y="20773"/>
                  <a:pt x="960" y="23799"/>
                  <a:pt x="0" y="27939"/>
                </a:cubicBezTo>
                <a:lnTo>
                  <a:pt x="0" y="22511"/>
                </a:lnTo>
                <a:cubicBezTo>
                  <a:pt x="1195" y="19285"/>
                  <a:pt x="2777" y="17034"/>
                  <a:pt x="4552" y="16250"/>
                </a:cubicBezTo>
                <a:lnTo>
                  <a:pt x="4554" y="16220"/>
                </a:lnTo>
                <a:cubicBezTo>
                  <a:pt x="4606" y="16193"/>
                  <a:pt x="4658" y="16168"/>
                  <a:pt x="4713" y="16179"/>
                </a:cubicBezTo>
                <a:cubicBezTo>
                  <a:pt x="5020" y="16034"/>
                  <a:pt x="5334" y="15955"/>
                  <a:pt x="5653" y="15942"/>
                </a:cubicBezTo>
                <a:close/>
                <a:moveTo>
                  <a:pt x="117805" y="0"/>
                </a:moveTo>
                <a:lnTo>
                  <a:pt x="119882" y="0"/>
                </a:lnTo>
                <a:cubicBezTo>
                  <a:pt x="119926" y="73"/>
                  <a:pt x="119963" y="167"/>
                  <a:pt x="120000" y="262"/>
                </a:cubicBezTo>
                <a:lnTo>
                  <a:pt x="120000" y="5512"/>
                </a:lnTo>
                <a:cubicBezTo>
                  <a:pt x="119445" y="3254"/>
                  <a:pt x="118698" y="1348"/>
                  <a:pt x="117805" y="0"/>
                </a:cubicBezTo>
                <a:close/>
                <a:moveTo>
                  <a:pt x="114573" y="0"/>
                </a:moveTo>
                <a:lnTo>
                  <a:pt x="115897" y="0"/>
                </a:lnTo>
                <a:cubicBezTo>
                  <a:pt x="116557" y="5082"/>
                  <a:pt x="118070" y="9151"/>
                  <a:pt x="120000" y="11071"/>
                </a:cubicBezTo>
                <a:lnTo>
                  <a:pt x="120000" y="14536"/>
                </a:lnTo>
                <a:cubicBezTo>
                  <a:pt x="117366" y="12377"/>
                  <a:pt x="115312" y="6896"/>
                  <a:pt x="114573" y="0"/>
                </a:cubicBezTo>
                <a:close/>
                <a:moveTo>
                  <a:pt x="108497" y="0"/>
                </a:moveTo>
                <a:lnTo>
                  <a:pt x="110552" y="0"/>
                </a:lnTo>
                <a:cubicBezTo>
                  <a:pt x="108923" y="2572"/>
                  <a:pt x="107748" y="6846"/>
                  <a:pt x="107375" y="11859"/>
                </a:cubicBezTo>
                <a:cubicBezTo>
                  <a:pt x="109777" y="10493"/>
                  <a:pt x="111712" y="5939"/>
                  <a:pt x="112479" y="0"/>
                </a:cubicBezTo>
                <a:lnTo>
                  <a:pt x="113798" y="0"/>
                </a:lnTo>
                <a:cubicBezTo>
                  <a:pt x="112963" y="7869"/>
                  <a:pt x="110412" y="13894"/>
                  <a:pt x="107243" y="15282"/>
                </a:cubicBezTo>
                <a:lnTo>
                  <a:pt x="107242" y="15312"/>
                </a:lnTo>
                <a:cubicBezTo>
                  <a:pt x="107190" y="15338"/>
                  <a:pt x="107138" y="15363"/>
                  <a:pt x="107083" y="15352"/>
                </a:cubicBezTo>
                <a:cubicBezTo>
                  <a:pt x="106776" y="15496"/>
                  <a:pt x="106462" y="15574"/>
                  <a:pt x="106143" y="15588"/>
                </a:cubicBezTo>
                <a:lnTo>
                  <a:pt x="105975" y="15630"/>
                </a:lnTo>
                <a:lnTo>
                  <a:pt x="105975" y="15617"/>
                </a:lnTo>
                <a:lnTo>
                  <a:pt x="105970" y="15618"/>
                </a:lnTo>
                <a:cubicBezTo>
                  <a:pt x="105964" y="15519"/>
                  <a:pt x="105964" y="15420"/>
                  <a:pt x="105964" y="15320"/>
                </a:cubicBezTo>
                <a:cubicBezTo>
                  <a:pt x="105964" y="15172"/>
                  <a:pt x="105965" y="15025"/>
                  <a:pt x="105977" y="14878"/>
                </a:cubicBezTo>
                <a:cubicBezTo>
                  <a:pt x="105977" y="14062"/>
                  <a:pt x="106001" y="13258"/>
                  <a:pt x="106051" y="12470"/>
                </a:cubicBezTo>
                <a:lnTo>
                  <a:pt x="106056" y="12296"/>
                </a:lnTo>
                <a:cubicBezTo>
                  <a:pt x="106058" y="12296"/>
                  <a:pt x="106060" y="12296"/>
                  <a:pt x="106061" y="12294"/>
                </a:cubicBezTo>
                <a:cubicBezTo>
                  <a:pt x="106320" y="7487"/>
                  <a:pt x="107201" y="3194"/>
                  <a:pt x="108497" y="0"/>
                </a:cubicBezTo>
                <a:close/>
                <a:moveTo>
                  <a:pt x="97928" y="0"/>
                </a:moveTo>
                <a:lnTo>
                  <a:pt x="99247" y="0"/>
                </a:lnTo>
                <a:cubicBezTo>
                  <a:pt x="100014" y="5939"/>
                  <a:pt x="101949" y="10493"/>
                  <a:pt x="104351" y="11859"/>
                </a:cubicBezTo>
                <a:cubicBezTo>
                  <a:pt x="103978" y="6846"/>
                  <a:pt x="102803" y="2572"/>
                  <a:pt x="101174" y="0"/>
                </a:cubicBezTo>
                <a:lnTo>
                  <a:pt x="103229" y="0"/>
                </a:lnTo>
                <a:cubicBezTo>
                  <a:pt x="104525" y="3194"/>
                  <a:pt x="105406" y="7487"/>
                  <a:pt x="105665" y="12294"/>
                </a:cubicBezTo>
                <a:cubicBezTo>
                  <a:pt x="105666" y="12296"/>
                  <a:pt x="105668" y="12296"/>
                  <a:pt x="105670" y="12296"/>
                </a:cubicBezTo>
                <a:lnTo>
                  <a:pt x="105675" y="12470"/>
                </a:lnTo>
                <a:cubicBezTo>
                  <a:pt x="105725" y="13258"/>
                  <a:pt x="105749" y="14062"/>
                  <a:pt x="105749" y="14878"/>
                </a:cubicBezTo>
                <a:cubicBezTo>
                  <a:pt x="105761" y="15025"/>
                  <a:pt x="105762" y="15172"/>
                  <a:pt x="105762" y="15320"/>
                </a:cubicBezTo>
                <a:cubicBezTo>
                  <a:pt x="105762" y="15420"/>
                  <a:pt x="105762" y="15519"/>
                  <a:pt x="105756" y="15618"/>
                </a:cubicBezTo>
                <a:lnTo>
                  <a:pt x="105751" y="15617"/>
                </a:lnTo>
                <a:lnTo>
                  <a:pt x="105751" y="15630"/>
                </a:lnTo>
                <a:lnTo>
                  <a:pt x="105583" y="15588"/>
                </a:lnTo>
                <a:cubicBezTo>
                  <a:pt x="105264" y="15574"/>
                  <a:pt x="104950" y="15496"/>
                  <a:pt x="104643" y="15352"/>
                </a:cubicBezTo>
                <a:cubicBezTo>
                  <a:pt x="104588" y="15363"/>
                  <a:pt x="104536" y="15338"/>
                  <a:pt x="104484" y="15312"/>
                </a:cubicBezTo>
                <a:lnTo>
                  <a:pt x="104483" y="15282"/>
                </a:lnTo>
                <a:cubicBezTo>
                  <a:pt x="101315" y="13894"/>
                  <a:pt x="98763" y="7869"/>
                  <a:pt x="97928" y="0"/>
                </a:cubicBezTo>
                <a:close/>
                <a:moveTo>
                  <a:pt x="91842" y="0"/>
                </a:moveTo>
                <a:lnTo>
                  <a:pt x="93896" y="0"/>
                </a:lnTo>
                <a:cubicBezTo>
                  <a:pt x="92268" y="2572"/>
                  <a:pt x="91093" y="6846"/>
                  <a:pt x="90720" y="11859"/>
                </a:cubicBezTo>
                <a:cubicBezTo>
                  <a:pt x="93122" y="10493"/>
                  <a:pt x="95057" y="5939"/>
                  <a:pt x="95824" y="0"/>
                </a:cubicBezTo>
                <a:lnTo>
                  <a:pt x="97143" y="0"/>
                </a:lnTo>
                <a:cubicBezTo>
                  <a:pt x="96308" y="7869"/>
                  <a:pt x="93756" y="13894"/>
                  <a:pt x="90588" y="15282"/>
                </a:cubicBezTo>
                <a:lnTo>
                  <a:pt x="90587" y="15312"/>
                </a:lnTo>
                <a:cubicBezTo>
                  <a:pt x="90535" y="15338"/>
                  <a:pt x="90483" y="15363"/>
                  <a:pt x="90428" y="15352"/>
                </a:cubicBezTo>
                <a:cubicBezTo>
                  <a:pt x="90121" y="15496"/>
                  <a:pt x="89807" y="15574"/>
                  <a:pt x="89488" y="15588"/>
                </a:cubicBezTo>
                <a:lnTo>
                  <a:pt x="89320" y="15630"/>
                </a:lnTo>
                <a:lnTo>
                  <a:pt x="89320" y="15617"/>
                </a:lnTo>
                <a:lnTo>
                  <a:pt x="89315" y="15618"/>
                </a:lnTo>
                <a:cubicBezTo>
                  <a:pt x="89309" y="15519"/>
                  <a:pt x="89309" y="15420"/>
                  <a:pt x="89309" y="15320"/>
                </a:cubicBezTo>
                <a:cubicBezTo>
                  <a:pt x="89309" y="15172"/>
                  <a:pt x="89310" y="15025"/>
                  <a:pt x="89322" y="14878"/>
                </a:cubicBezTo>
                <a:cubicBezTo>
                  <a:pt x="89322" y="14062"/>
                  <a:pt x="89346" y="13258"/>
                  <a:pt x="89396" y="12470"/>
                </a:cubicBezTo>
                <a:lnTo>
                  <a:pt x="89401" y="12296"/>
                </a:lnTo>
                <a:cubicBezTo>
                  <a:pt x="89403" y="12296"/>
                  <a:pt x="89405" y="12296"/>
                  <a:pt x="89406" y="12294"/>
                </a:cubicBezTo>
                <a:cubicBezTo>
                  <a:pt x="89665" y="7487"/>
                  <a:pt x="90546" y="3194"/>
                  <a:pt x="91842" y="0"/>
                </a:cubicBezTo>
                <a:close/>
                <a:moveTo>
                  <a:pt x="81273" y="0"/>
                </a:moveTo>
                <a:lnTo>
                  <a:pt x="82592" y="0"/>
                </a:lnTo>
                <a:cubicBezTo>
                  <a:pt x="83359" y="5939"/>
                  <a:pt x="85294" y="10493"/>
                  <a:pt x="87696" y="11859"/>
                </a:cubicBezTo>
                <a:cubicBezTo>
                  <a:pt x="87323" y="6846"/>
                  <a:pt x="86148" y="2572"/>
                  <a:pt x="84519" y="0"/>
                </a:cubicBezTo>
                <a:lnTo>
                  <a:pt x="86574" y="0"/>
                </a:lnTo>
                <a:cubicBezTo>
                  <a:pt x="87870" y="3194"/>
                  <a:pt x="88751" y="7487"/>
                  <a:pt x="89010" y="12294"/>
                </a:cubicBezTo>
                <a:cubicBezTo>
                  <a:pt x="89011" y="12296"/>
                  <a:pt x="89013" y="12296"/>
                  <a:pt x="89015" y="12296"/>
                </a:cubicBezTo>
                <a:lnTo>
                  <a:pt x="89020" y="12470"/>
                </a:lnTo>
                <a:cubicBezTo>
                  <a:pt x="89070" y="13258"/>
                  <a:pt x="89094" y="14062"/>
                  <a:pt x="89094" y="14878"/>
                </a:cubicBezTo>
                <a:cubicBezTo>
                  <a:pt x="89106" y="15025"/>
                  <a:pt x="89107" y="15172"/>
                  <a:pt x="89107" y="15320"/>
                </a:cubicBezTo>
                <a:cubicBezTo>
                  <a:pt x="89107" y="15420"/>
                  <a:pt x="89107" y="15519"/>
                  <a:pt x="89101" y="15618"/>
                </a:cubicBezTo>
                <a:lnTo>
                  <a:pt x="89096" y="15617"/>
                </a:lnTo>
                <a:lnTo>
                  <a:pt x="89096" y="15630"/>
                </a:lnTo>
                <a:lnTo>
                  <a:pt x="88928" y="15588"/>
                </a:lnTo>
                <a:cubicBezTo>
                  <a:pt x="88609" y="15574"/>
                  <a:pt x="88295" y="15496"/>
                  <a:pt x="87988" y="15352"/>
                </a:cubicBezTo>
                <a:cubicBezTo>
                  <a:pt x="87933" y="15363"/>
                  <a:pt x="87881" y="15338"/>
                  <a:pt x="87829" y="15312"/>
                </a:cubicBezTo>
                <a:lnTo>
                  <a:pt x="87828" y="15282"/>
                </a:lnTo>
                <a:cubicBezTo>
                  <a:pt x="84659" y="13894"/>
                  <a:pt x="82108" y="7869"/>
                  <a:pt x="81273" y="0"/>
                </a:cubicBezTo>
                <a:close/>
                <a:moveTo>
                  <a:pt x="75187" y="0"/>
                </a:moveTo>
                <a:lnTo>
                  <a:pt x="77241" y="0"/>
                </a:lnTo>
                <a:cubicBezTo>
                  <a:pt x="75613" y="2572"/>
                  <a:pt x="74438" y="6846"/>
                  <a:pt x="74065" y="11859"/>
                </a:cubicBezTo>
                <a:cubicBezTo>
                  <a:pt x="76467" y="10493"/>
                  <a:pt x="78402" y="5939"/>
                  <a:pt x="79169" y="0"/>
                </a:cubicBezTo>
                <a:lnTo>
                  <a:pt x="80488" y="0"/>
                </a:lnTo>
                <a:cubicBezTo>
                  <a:pt x="79653" y="7869"/>
                  <a:pt x="77101" y="13894"/>
                  <a:pt x="73933" y="15282"/>
                </a:cubicBezTo>
                <a:lnTo>
                  <a:pt x="73932" y="15312"/>
                </a:lnTo>
                <a:cubicBezTo>
                  <a:pt x="73880" y="15338"/>
                  <a:pt x="73828" y="15363"/>
                  <a:pt x="73773" y="15352"/>
                </a:cubicBezTo>
                <a:cubicBezTo>
                  <a:pt x="73466" y="15496"/>
                  <a:pt x="73152" y="15574"/>
                  <a:pt x="72833" y="15588"/>
                </a:cubicBezTo>
                <a:lnTo>
                  <a:pt x="72665" y="15630"/>
                </a:lnTo>
                <a:lnTo>
                  <a:pt x="72665" y="15617"/>
                </a:lnTo>
                <a:lnTo>
                  <a:pt x="72660" y="15618"/>
                </a:lnTo>
                <a:cubicBezTo>
                  <a:pt x="72654" y="15519"/>
                  <a:pt x="72654" y="15420"/>
                  <a:pt x="72654" y="15320"/>
                </a:cubicBezTo>
                <a:cubicBezTo>
                  <a:pt x="72654" y="15172"/>
                  <a:pt x="72654" y="15025"/>
                  <a:pt x="72667" y="14878"/>
                </a:cubicBezTo>
                <a:cubicBezTo>
                  <a:pt x="72667" y="14062"/>
                  <a:pt x="72691" y="13258"/>
                  <a:pt x="72741" y="12470"/>
                </a:cubicBezTo>
                <a:lnTo>
                  <a:pt x="72746" y="12296"/>
                </a:lnTo>
                <a:cubicBezTo>
                  <a:pt x="72748" y="12296"/>
                  <a:pt x="72750" y="12296"/>
                  <a:pt x="72751" y="12294"/>
                </a:cubicBezTo>
                <a:cubicBezTo>
                  <a:pt x="73010" y="7487"/>
                  <a:pt x="73891" y="3194"/>
                  <a:pt x="75187" y="0"/>
                </a:cubicBezTo>
                <a:close/>
                <a:moveTo>
                  <a:pt x="64618" y="0"/>
                </a:moveTo>
                <a:lnTo>
                  <a:pt x="65937" y="0"/>
                </a:lnTo>
                <a:cubicBezTo>
                  <a:pt x="66704" y="5939"/>
                  <a:pt x="68639" y="10493"/>
                  <a:pt x="71041" y="11859"/>
                </a:cubicBezTo>
                <a:cubicBezTo>
                  <a:pt x="70668" y="6846"/>
                  <a:pt x="69493" y="2572"/>
                  <a:pt x="67864" y="0"/>
                </a:cubicBezTo>
                <a:lnTo>
                  <a:pt x="69919" y="0"/>
                </a:lnTo>
                <a:cubicBezTo>
                  <a:pt x="71215" y="3194"/>
                  <a:pt x="72096" y="7487"/>
                  <a:pt x="72355" y="12294"/>
                </a:cubicBezTo>
                <a:cubicBezTo>
                  <a:pt x="72356" y="12296"/>
                  <a:pt x="72358" y="12296"/>
                  <a:pt x="72360" y="12296"/>
                </a:cubicBezTo>
                <a:lnTo>
                  <a:pt x="72365" y="12470"/>
                </a:lnTo>
                <a:cubicBezTo>
                  <a:pt x="72415" y="13258"/>
                  <a:pt x="72439" y="14062"/>
                  <a:pt x="72439" y="14878"/>
                </a:cubicBezTo>
                <a:cubicBezTo>
                  <a:pt x="72451" y="15025"/>
                  <a:pt x="72452" y="15172"/>
                  <a:pt x="72452" y="15320"/>
                </a:cubicBezTo>
                <a:cubicBezTo>
                  <a:pt x="72452" y="15420"/>
                  <a:pt x="72452" y="15519"/>
                  <a:pt x="72446" y="15618"/>
                </a:cubicBezTo>
                <a:lnTo>
                  <a:pt x="72441" y="15617"/>
                </a:lnTo>
                <a:lnTo>
                  <a:pt x="72441" y="15630"/>
                </a:lnTo>
                <a:lnTo>
                  <a:pt x="72273" y="15588"/>
                </a:lnTo>
                <a:cubicBezTo>
                  <a:pt x="71954" y="15574"/>
                  <a:pt x="71640" y="15496"/>
                  <a:pt x="71333" y="15352"/>
                </a:cubicBezTo>
                <a:cubicBezTo>
                  <a:pt x="71278" y="15363"/>
                  <a:pt x="71226" y="15338"/>
                  <a:pt x="71174" y="15312"/>
                </a:cubicBezTo>
                <a:lnTo>
                  <a:pt x="71173" y="15282"/>
                </a:lnTo>
                <a:cubicBezTo>
                  <a:pt x="68004" y="13894"/>
                  <a:pt x="65453" y="7869"/>
                  <a:pt x="64618" y="0"/>
                </a:cubicBezTo>
                <a:close/>
                <a:moveTo>
                  <a:pt x="58532" y="0"/>
                </a:moveTo>
                <a:lnTo>
                  <a:pt x="60586" y="0"/>
                </a:lnTo>
                <a:cubicBezTo>
                  <a:pt x="58958" y="2572"/>
                  <a:pt x="57783" y="6846"/>
                  <a:pt x="57410" y="11859"/>
                </a:cubicBezTo>
                <a:cubicBezTo>
                  <a:pt x="59812" y="10493"/>
                  <a:pt x="61747" y="5939"/>
                  <a:pt x="62514" y="0"/>
                </a:cubicBezTo>
                <a:lnTo>
                  <a:pt x="63833" y="0"/>
                </a:lnTo>
                <a:cubicBezTo>
                  <a:pt x="62998" y="7869"/>
                  <a:pt x="60446" y="13894"/>
                  <a:pt x="57278" y="15282"/>
                </a:cubicBezTo>
                <a:lnTo>
                  <a:pt x="57277" y="15312"/>
                </a:lnTo>
                <a:cubicBezTo>
                  <a:pt x="57225" y="15338"/>
                  <a:pt x="57172" y="15363"/>
                  <a:pt x="57118" y="15352"/>
                </a:cubicBezTo>
                <a:cubicBezTo>
                  <a:pt x="56811" y="15496"/>
                  <a:pt x="56497" y="15574"/>
                  <a:pt x="56178" y="15588"/>
                </a:cubicBezTo>
                <a:lnTo>
                  <a:pt x="56010" y="15630"/>
                </a:lnTo>
                <a:lnTo>
                  <a:pt x="56010" y="15617"/>
                </a:lnTo>
                <a:lnTo>
                  <a:pt x="56005" y="15618"/>
                </a:lnTo>
                <a:cubicBezTo>
                  <a:pt x="55999" y="15519"/>
                  <a:pt x="55999" y="15420"/>
                  <a:pt x="55999" y="15320"/>
                </a:cubicBezTo>
                <a:cubicBezTo>
                  <a:pt x="55999" y="15172"/>
                  <a:pt x="55999" y="15025"/>
                  <a:pt x="56012" y="14878"/>
                </a:cubicBezTo>
                <a:cubicBezTo>
                  <a:pt x="56012" y="14062"/>
                  <a:pt x="56036" y="13258"/>
                  <a:pt x="56086" y="12470"/>
                </a:cubicBezTo>
                <a:lnTo>
                  <a:pt x="56091" y="12296"/>
                </a:lnTo>
                <a:cubicBezTo>
                  <a:pt x="56093" y="12296"/>
                  <a:pt x="56094" y="12296"/>
                  <a:pt x="56096" y="12294"/>
                </a:cubicBezTo>
                <a:cubicBezTo>
                  <a:pt x="56355" y="7487"/>
                  <a:pt x="57236" y="3194"/>
                  <a:pt x="58532" y="0"/>
                </a:cubicBezTo>
                <a:close/>
                <a:moveTo>
                  <a:pt x="47963" y="0"/>
                </a:moveTo>
                <a:lnTo>
                  <a:pt x="49282" y="0"/>
                </a:lnTo>
                <a:cubicBezTo>
                  <a:pt x="50049" y="5939"/>
                  <a:pt x="51984" y="10493"/>
                  <a:pt x="54386" y="11859"/>
                </a:cubicBezTo>
                <a:cubicBezTo>
                  <a:pt x="54013" y="6846"/>
                  <a:pt x="52838" y="2572"/>
                  <a:pt x="51209" y="0"/>
                </a:cubicBezTo>
                <a:lnTo>
                  <a:pt x="53264" y="0"/>
                </a:lnTo>
                <a:cubicBezTo>
                  <a:pt x="54560" y="3194"/>
                  <a:pt x="55441" y="7487"/>
                  <a:pt x="55700" y="12294"/>
                </a:cubicBezTo>
                <a:cubicBezTo>
                  <a:pt x="55701" y="12296"/>
                  <a:pt x="55703" y="12296"/>
                  <a:pt x="55705" y="12296"/>
                </a:cubicBezTo>
                <a:lnTo>
                  <a:pt x="55710" y="12470"/>
                </a:lnTo>
                <a:cubicBezTo>
                  <a:pt x="55760" y="13258"/>
                  <a:pt x="55784" y="14062"/>
                  <a:pt x="55783" y="14878"/>
                </a:cubicBezTo>
                <a:cubicBezTo>
                  <a:pt x="55796" y="15025"/>
                  <a:pt x="55797" y="15172"/>
                  <a:pt x="55797" y="15320"/>
                </a:cubicBezTo>
                <a:cubicBezTo>
                  <a:pt x="55797" y="15420"/>
                  <a:pt x="55797" y="15519"/>
                  <a:pt x="55791" y="15618"/>
                </a:cubicBezTo>
                <a:lnTo>
                  <a:pt x="55786" y="15617"/>
                </a:lnTo>
                <a:lnTo>
                  <a:pt x="55786" y="15630"/>
                </a:lnTo>
                <a:lnTo>
                  <a:pt x="55617" y="15588"/>
                </a:lnTo>
                <a:cubicBezTo>
                  <a:pt x="55299" y="15574"/>
                  <a:pt x="54985" y="15496"/>
                  <a:pt x="54678" y="15352"/>
                </a:cubicBezTo>
                <a:cubicBezTo>
                  <a:pt x="54623" y="15363"/>
                  <a:pt x="54571" y="15338"/>
                  <a:pt x="54519" y="15312"/>
                </a:cubicBezTo>
                <a:lnTo>
                  <a:pt x="54517" y="15282"/>
                </a:lnTo>
                <a:cubicBezTo>
                  <a:pt x="51349" y="13894"/>
                  <a:pt x="48798" y="7869"/>
                  <a:pt x="47963" y="0"/>
                </a:cubicBezTo>
                <a:close/>
                <a:moveTo>
                  <a:pt x="41877" y="0"/>
                </a:moveTo>
                <a:lnTo>
                  <a:pt x="43931" y="0"/>
                </a:lnTo>
                <a:cubicBezTo>
                  <a:pt x="42303" y="2572"/>
                  <a:pt x="41127" y="6846"/>
                  <a:pt x="40755" y="11859"/>
                </a:cubicBezTo>
                <a:cubicBezTo>
                  <a:pt x="43157" y="10493"/>
                  <a:pt x="45092" y="5939"/>
                  <a:pt x="45859" y="0"/>
                </a:cubicBezTo>
                <a:lnTo>
                  <a:pt x="47178" y="0"/>
                </a:lnTo>
                <a:cubicBezTo>
                  <a:pt x="46343" y="7869"/>
                  <a:pt x="43791" y="13894"/>
                  <a:pt x="40623" y="15282"/>
                </a:cubicBezTo>
                <a:lnTo>
                  <a:pt x="40622" y="15312"/>
                </a:lnTo>
                <a:cubicBezTo>
                  <a:pt x="40570" y="15338"/>
                  <a:pt x="40517" y="15363"/>
                  <a:pt x="40463" y="15352"/>
                </a:cubicBezTo>
                <a:cubicBezTo>
                  <a:pt x="40156" y="15496"/>
                  <a:pt x="39842" y="15574"/>
                  <a:pt x="39523" y="15588"/>
                </a:cubicBezTo>
                <a:lnTo>
                  <a:pt x="39355" y="15630"/>
                </a:lnTo>
                <a:lnTo>
                  <a:pt x="39355" y="15617"/>
                </a:lnTo>
                <a:lnTo>
                  <a:pt x="39350" y="15618"/>
                </a:lnTo>
                <a:cubicBezTo>
                  <a:pt x="39344" y="15519"/>
                  <a:pt x="39344" y="15420"/>
                  <a:pt x="39344" y="15320"/>
                </a:cubicBezTo>
                <a:cubicBezTo>
                  <a:pt x="39344" y="15172"/>
                  <a:pt x="39344" y="15025"/>
                  <a:pt x="39357" y="14878"/>
                </a:cubicBezTo>
                <a:cubicBezTo>
                  <a:pt x="39357" y="14062"/>
                  <a:pt x="39381" y="13258"/>
                  <a:pt x="39431" y="12470"/>
                </a:cubicBezTo>
                <a:lnTo>
                  <a:pt x="39436" y="12296"/>
                </a:lnTo>
                <a:cubicBezTo>
                  <a:pt x="39438" y="12296"/>
                  <a:pt x="39439" y="12296"/>
                  <a:pt x="39441" y="12294"/>
                </a:cubicBezTo>
                <a:cubicBezTo>
                  <a:pt x="39700" y="7487"/>
                  <a:pt x="40580" y="3194"/>
                  <a:pt x="41877" y="0"/>
                </a:cubicBezTo>
                <a:close/>
                <a:moveTo>
                  <a:pt x="31308" y="0"/>
                </a:moveTo>
                <a:lnTo>
                  <a:pt x="32627" y="0"/>
                </a:lnTo>
                <a:cubicBezTo>
                  <a:pt x="33394" y="5939"/>
                  <a:pt x="35329" y="10493"/>
                  <a:pt x="37731" y="11859"/>
                </a:cubicBezTo>
                <a:cubicBezTo>
                  <a:pt x="37358" y="6846"/>
                  <a:pt x="36183" y="2572"/>
                  <a:pt x="34554" y="0"/>
                </a:cubicBezTo>
                <a:lnTo>
                  <a:pt x="36609" y="0"/>
                </a:lnTo>
                <a:cubicBezTo>
                  <a:pt x="37905" y="3194"/>
                  <a:pt x="38786" y="7487"/>
                  <a:pt x="39045" y="12294"/>
                </a:cubicBezTo>
                <a:cubicBezTo>
                  <a:pt x="39046" y="12296"/>
                  <a:pt x="39048" y="12296"/>
                  <a:pt x="39050" y="12296"/>
                </a:cubicBezTo>
                <a:lnTo>
                  <a:pt x="39055" y="12470"/>
                </a:lnTo>
                <a:cubicBezTo>
                  <a:pt x="39105" y="13258"/>
                  <a:pt x="39129" y="14062"/>
                  <a:pt x="39128" y="14878"/>
                </a:cubicBezTo>
                <a:cubicBezTo>
                  <a:pt x="39141" y="15025"/>
                  <a:pt x="39142" y="15172"/>
                  <a:pt x="39142" y="15320"/>
                </a:cubicBezTo>
                <a:cubicBezTo>
                  <a:pt x="39142" y="15420"/>
                  <a:pt x="39142" y="15519"/>
                  <a:pt x="39136" y="15618"/>
                </a:cubicBezTo>
                <a:lnTo>
                  <a:pt x="39131" y="15617"/>
                </a:lnTo>
                <a:lnTo>
                  <a:pt x="39131" y="15630"/>
                </a:lnTo>
                <a:lnTo>
                  <a:pt x="38962" y="15588"/>
                </a:lnTo>
                <a:cubicBezTo>
                  <a:pt x="38644" y="15574"/>
                  <a:pt x="38330" y="15496"/>
                  <a:pt x="38023" y="15352"/>
                </a:cubicBezTo>
                <a:cubicBezTo>
                  <a:pt x="37968" y="15363"/>
                  <a:pt x="37916" y="15338"/>
                  <a:pt x="37864" y="15312"/>
                </a:cubicBezTo>
                <a:lnTo>
                  <a:pt x="37862" y="15282"/>
                </a:lnTo>
                <a:cubicBezTo>
                  <a:pt x="34694" y="13894"/>
                  <a:pt x="32143" y="7869"/>
                  <a:pt x="31308" y="0"/>
                </a:cubicBezTo>
                <a:close/>
                <a:moveTo>
                  <a:pt x="25222" y="0"/>
                </a:moveTo>
                <a:lnTo>
                  <a:pt x="27276" y="0"/>
                </a:lnTo>
                <a:cubicBezTo>
                  <a:pt x="25648" y="2572"/>
                  <a:pt x="24472" y="6846"/>
                  <a:pt x="24100" y="11859"/>
                </a:cubicBezTo>
                <a:cubicBezTo>
                  <a:pt x="26502" y="10493"/>
                  <a:pt x="28437" y="5939"/>
                  <a:pt x="29204" y="0"/>
                </a:cubicBezTo>
                <a:lnTo>
                  <a:pt x="30523" y="0"/>
                </a:lnTo>
                <a:cubicBezTo>
                  <a:pt x="29688" y="7869"/>
                  <a:pt x="27136" y="13894"/>
                  <a:pt x="23968" y="15282"/>
                </a:cubicBezTo>
                <a:lnTo>
                  <a:pt x="23967" y="15312"/>
                </a:lnTo>
                <a:cubicBezTo>
                  <a:pt x="23915" y="15338"/>
                  <a:pt x="23862" y="15363"/>
                  <a:pt x="23808" y="15352"/>
                </a:cubicBezTo>
                <a:cubicBezTo>
                  <a:pt x="23501" y="15496"/>
                  <a:pt x="23187" y="15574"/>
                  <a:pt x="22868" y="15588"/>
                </a:cubicBezTo>
                <a:lnTo>
                  <a:pt x="22700" y="15630"/>
                </a:lnTo>
                <a:lnTo>
                  <a:pt x="22700" y="15617"/>
                </a:lnTo>
                <a:lnTo>
                  <a:pt x="22695" y="15618"/>
                </a:lnTo>
                <a:cubicBezTo>
                  <a:pt x="22689" y="15519"/>
                  <a:pt x="22689" y="15420"/>
                  <a:pt x="22689" y="15320"/>
                </a:cubicBezTo>
                <a:cubicBezTo>
                  <a:pt x="22689" y="15172"/>
                  <a:pt x="22689" y="15025"/>
                  <a:pt x="22702" y="14878"/>
                </a:cubicBezTo>
                <a:cubicBezTo>
                  <a:pt x="22702" y="14062"/>
                  <a:pt x="22726" y="13258"/>
                  <a:pt x="22776" y="12470"/>
                </a:cubicBezTo>
                <a:lnTo>
                  <a:pt x="22781" y="12296"/>
                </a:lnTo>
                <a:cubicBezTo>
                  <a:pt x="22783" y="12296"/>
                  <a:pt x="22784" y="12296"/>
                  <a:pt x="22786" y="12294"/>
                </a:cubicBezTo>
                <a:cubicBezTo>
                  <a:pt x="23045" y="7487"/>
                  <a:pt x="23925" y="3194"/>
                  <a:pt x="25222" y="0"/>
                </a:cubicBezTo>
                <a:close/>
                <a:moveTo>
                  <a:pt x="14653" y="0"/>
                </a:moveTo>
                <a:lnTo>
                  <a:pt x="15972" y="0"/>
                </a:lnTo>
                <a:cubicBezTo>
                  <a:pt x="16739" y="5939"/>
                  <a:pt x="18674" y="10493"/>
                  <a:pt x="21076" y="11859"/>
                </a:cubicBezTo>
                <a:cubicBezTo>
                  <a:pt x="20703" y="6846"/>
                  <a:pt x="19528" y="2572"/>
                  <a:pt x="17899" y="0"/>
                </a:cubicBezTo>
                <a:lnTo>
                  <a:pt x="19954" y="0"/>
                </a:lnTo>
                <a:cubicBezTo>
                  <a:pt x="21250" y="3194"/>
                  <a:pt x="22131" y="7487"/>
                  <a:pt x="22390" y="12294"/>
                </a:cubicBezTo>
                <a:cubicBezTo>
                  <a:pt x="22391" y="12296"/>
                  <a:pt x="22393" y="12296"/>
                  <a:pt x="22395" y="12296"/>
                </a:cubicBezTo>
                <a:lnTo>
                  <a:pt x="22400" y="12470"/>
                </a:lnTo>
                <a:cubicBezTo>
                  <a:pt x="22450" y="13258"/>
                  <a:pt x="22474" y="14062"/>
                  <a:pt x="22473" y="14878"/>
                </a:cubicBezTo>
                <a:cubicBezTo>
                  <a:pt x="22486" y="15025"/>
                  <a:pt x="22487" y="15172"/>
                  <a:pt x="22487" y="15320"/>
                </a:cubicBezTo>
                <a:cubicBezTo>
                  <a:pt x="22487" y="15420"/>
                  <a:pt x="22487" y="15519"/>
                  <a:pt x="22481" y="15618"/>
                </a:cubicBezTo>
                <a:lnTo>
                  <a:pt x="22476" y="15617"/>
                </a:lnTo>
                <a:lnTo>
                  <a:pt x="22476" y="15630"/>
                </a:lnTo>
                <a:lnTo>
                  <a:pt x="22307" y="15588"/>
                </a:lnTo>
                <a:cubicBezTo>
                  <a:pt x="21989" y="15574"/>
                  <a:pt x="21675" y="15496"/>
                  <a:pt x="21368" y="15352"/>
                </a:cubicBezTo>
                <a:cubicBezTo>
                  <a:pt x="21313" y="15363"/>
                  <a:pt x="21261" y="15338"/>
                  <a:pt x="21209" y="15312"/>
                </a:cubicBezTo>
                <a:lnTo>
                  <a:pt x="21207" y="15282"/>
                </a:lnTo>
                <a:cubicBezTo>
                  <a:pt x="18039" y="13894"/>
                  <a:pt x="15487" y="7869"/>
                  <a:pt x="14653" y="0"/>
                </a:cubicBezTo>
                <a:close/>
                <a:moveTo>
                  <a:pt x="8567" y="0"/>
                </a:moveTo>
                <a:lnTo>
                  <a:pt x="10621" y="0"/>
                </a:lnTo>
                <a:cubicBezTo>
                  <a:pt x="8993" y="2572"/>
                  <a:pt x="7817" y="6846"/>
                  <a:pt x="7445" y="11859"/>
                </a:cubicBezTo>
                <a:cubicBezTo>
                  <a:pt x="9847" y="10493"/>
                  <a:pt x="11782" y="5939"/>
                  <a:pt x="12549" y="0"/>
                </a:cubicBezTo>
                <a:lnTo>
                  <a:pt x="13868" y="0"/>
                </a:lnTo>
                <a:cubicBezTo>
                  <a:pt x="13033" y="7869"/>
                  <a:pt x="10481" y="13894"/>
                  <a:pt x="7313" y="15282"/>
                </a:cubicBezTo>
                <a:lnTo>
                  <a:pt x="7312" y="15312"/>
                </a:lnTo>
                <a:cubicBezTo>
                  <a:pt x="7260" y="15338"/>
                  <a:pt x="7207" y="15363"/>
                  <a:pt x="7153" y="15352"/>
                </a:cubicBezTo>
                <a:cubicBezTo>
                  <a:pt x="6846" y="15496"/>
                  <a:pt x="6532" y="15574"/>
                  <a:pt x="6213" y="15588"/>
                </a:cubicBezTo>
                <a:lnTo>
                  <a:pt x="6045" y="15630"/>
                </a:lnTo>
                <a:lnTo>
                  <a:pt x="6045" y="15617"/>
                </a:lnTo>
                <a:lnTo>
                  <a:pt x="6040" y="15618"/>
                </a:lnTo>
                <a:cubicBezTo>
                  <a:pt x="6034" y="15519"/>
                  <a:pt x="6034" y="15420"/>
                  <a:pt x="6034" y="15320"/>
                </a:cubicBezTo>
                <a:cubicBezTo>
                  <a:pt x="6034" y="15172"/>
                  <a:pt x="6034" y="15025"/>
                  <a:pt x="6047" y="14878"/>
                </a:cubicBezTo>
                <a:cubicBezTo>
                  <a:pt x="6047" y="14062"/>
                  <a:pt x="6071" y="13258"/>
                  <a:pt x="6121" y="12470"/>
                </a:cubicBezTo>
                <a:lnTo>
                  <a:pt x="6126" y="12296"/>
                </a:lnTo>
                <a:cubicBezTo>
                  <a:pt x="6128" y="12296"/>
                  <a:pt x="6129" y="12296"/>
                  <a:pt x="6131" y="12294"/>
                </a:cubicBezTo>
                <a:cubicBezTo>
                  <a:pt x="6390" y="7487"/>
                  <a:pt x="7270" y="3194"/>
                  <a:pt x="8567" y="0"/>
                </a:cubicBezTo>
                <a:close/>
                <a:moveTo>
                  <a:pt x="1243" y="0"/>
                </a:moveTo>
                <a:lnTo>
                  <a:pt x="3291" y="0"/>
                </a:lnTo>
                <a:cubicBezTo>
                  <a:pt x="4593" y="3182"/>
                  <a:pt x="5475" y="7481"/>
                  <a:pt x="5735" y="12294"/>
                </a:cubicBezTo>
                <a:cubicBezTo>
                  <a:pt x="5736" y="12296"/>
                  <a:pt x="5738" y="12296"/>
                  <a:pt x="5740" y="12296"/>
                </a:cubicBezTo>
                <a:lnTo>
                  <a:pt x="5745" y="12470"/>
                </a:lnTo>
                <a:cubicBezTo>
                  <a:pt x="5795" y="13258"/>
                  <a:pt x="5819" y="14062"/>
                  <a:pt x="5818" y="14878"/>
                </a:cubicBezTo>
                <a:cubicBezTo>
                  <a:pt x="5831" y="15025"/>
                  <a:pt x="5832" y="15172"/>
                  <a:pt x="5832" y="15320"/>
                </a:cubicBezTo>
                <a:cubicBezTo>
                  <a:pt x="5832" y="15420"/>
                  <a:pt x="5832" y="15519"/>
                  <a:pt x="5826" y="15618"/>
                </a:cubicBezTo>
                <a:lnTo>
                  <a:pt x="5821" y="15617"/>
                </a:lnTo>
                <a:lnTo>
                  <a:pt x="5821" y="15630"/>
                </a:lnTo>
                <a:lnTo>
                  <a:pt x="5652" y="15588"/>
                </a:lnTo>
                <a:cubicBezTo>
                  <a:pt x="5334" y="15574"/>
                  <a:pt x="5020" y="15496"/>
                  <a:pt x="4713" y="15352"/>
                </a:cubicBezTo>
                <a:cubicBezTo>
                  <a:pt x="4658" y="15363"/>
                  <a:pt x="4606" y="15338"/>
                  <a:pt x="4554" y="15312"/>
                </a:cubicBezTo>
                <a:lnTo>
                  <a:pt x="4552" y="15282"/>
                </a:lnTo>
                <a:cubicBezTo>
                  <a:pt x="2777" y="14504"/>
                  <a:pt x="1195" y="12270"/>
                  <a:pt x="0" y="9070"/>
                </a:cubicBezTo>
                <a:lnTo>
                  <a:pt x="0" y="3685"/>
                </a:lnTo>
                <a:cubicBezTo>
                  <a:pt x="960" y="7792"/>
                  <a:pt x="2548" y="10794"/>
                  <a:pt x="4421" y="11859"/>
                </a:cubicBezTo>
                <a:cubicBezTo>
                  <a:pt x="4048" y="6845"/>
                  <a:pt x="2872" y="2570"/>
                  <a:pt x="124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399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Questrial"/>
              <a:buNone/>
              <a:defRPr sz="18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35" name="Shape 35"/>
          <p:cNvCxnSpPr/>
          <p:nvPr/>
        </p:nvCxnSpPr>
        <p:spPr>
          <a:xfrm rot="10800000">
            <a:off x="8386842" y="5264105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24126" y="2286000"/>
            <a:ext cx="475487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82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265176" marR="0" lvl="1" indent="-2387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448056" marR="0" lvl="2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594360" marR="0" lvl="3" indent="-4825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777240" marR="0" lvl="4" indent="-5334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914400" marR="0" lvl="5" indent="-508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060704" marR="0" lvl="6" indent="-57403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216152" marR="0" lvl="7" indent="-604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362456" marR="0" lvl="8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5989319" y="2286000"/>
            <a:ext cx="475487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82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265176" marR="0" lvl="1" indent="-2387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448056" marR="0" lvl="2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594360" marR="0" lvl="3" indent="-4825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777240" marR="0" lvl="4" indent="-5334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914400" marR="0" lvl="5" indent="-508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060704" marR="0" lvl="6" indent="-57403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216152" marR="0" lvl="7" indent="-604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362456" marR="0" lvl="8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024128" y="2179635"/>
            <a:ext cx="4754879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  <a:defRPr sz="23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024128" y="2967788"/>
            <a:ext cx="4754879" cy="3341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82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265176" marR="0" lvl="1" indent="-2387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448056" marR="0" lvl="2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594360" marR="0" lvl="3" indent="-4825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777240" marR="0" lvl="4" indent="-5334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914400" marR="0" lvl="5" indent="-508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060704" marR="0" lvl="6" indent="-57403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216152" marR="0" lvl="7" indent="-604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362456" marR="0" lvl="8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5990887" y="2179635"/>
            <a:ext cx="4754879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  <a:defRPr sz="23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5990887" y="2967788"/>
            <a:ext cx="4754879" cy="3341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82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265176" marR="0" lvl="1" indent="-2387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448056" marR="0" lvl="2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594360" marR="0" lvl="3" indent="-4825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777240" marR="0" lvl="4" indent="-5334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914400" marR="0" lvl="5" indent="-508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060704" marR="0" lvl="6" indent="-57403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216152" marR="0" lvl="7" indent="-604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362456" marR="0" lvl="8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024128" y="471508"/>
            <a:ext cx="4389119" cy="173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sz="4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5715000" y="822959"/>
            <a:ext cx="5678423" cy="51846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609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265176" marR="0" lvl="1" indent="-1117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448056" marR="0" lvl="2" indent="-416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594360" marR="0" lvl="3" indent="-3555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777240" marR="0" lvl="4" indent="-4064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914400" marR="0" lvl="5" indent="-38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060704" marR="0" lvl="6" indent="-44703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216152" marR="0" lvl="7" indent="-477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362456" marR="0" lvl="8" indent="-416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1024128" y="2257506"/>
            <a:ext cx="4389119" cy="37622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8000"/>
              </a:lnSpc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Font typeface="Quest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0" y="0"/>
            <a:ext cx="12188951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Questrial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399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Questrial"/>
              <a:buNone/>
              <a:defRPr sz="18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75" name="Shape 75"/>
          <p:cNvCxnSpPr/>
          <p:nvPr/>
        </p:nvCxnSpPr>
        <p:spPr>
          <a:xfrm rot="10800000">
            <a:off x="8386842" y="5264105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2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82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265176" marR="0" lvl="1" indent="-2387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448056" marR="0" lvl="2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594360" marR="0" lvl="3" indent="-4825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777240" marR="0" lvl="4" indent="-5334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914400" marR="0" lvl="5" indent="-508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060704" marR="0" lvl="6" indent="-57403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216152" marR="0" lvl="7" indent="-604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362456" marR="0" lvl="8" indent="-54355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024129" y="6470703"/>
            <a:ext cx="2154143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842932" y="6470703"/>
            <a:ext cx="590145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837332" y="6470703"/>
            <a:ext cx="973666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000" b="0" i="0" u="none" strike="noStrike" cap="none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1" name="Shape 11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CURRICULUM NIGHT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399" cy="1463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18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September 15,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COMPONENTS OF STEM</a:t>
            </a:r>
          </a:p>
        </p:txBody>
      </p:sp>
      <p:grpSp>
        <p:nvGrpSpPr>
          <p:cNvPr id="237" name="Shape 237"/>
          <p:cNvGrpSpPr/>
          <p:nvPr/>
        </p:nvGrpSpPr>
        <p:grpSpPr>
          <a:xfrm>
            <a:off x="2639788" y="2288997"/>
            <a:ext cx="6488558" cy="4016727"/>
            <a:chOff x="1615850" y="2997"/>
            <a:chExt cx="6488558" cy="4016727"/>
          </a:xfrm>
        </p:grpSpPr>
        <p:sp>
          <p:nvSpPr>
            <p:cNvPr id="238" name="Shape 238"/>
            <p:cNvSpPr/>
            <p:nvPr/>
          </p:nvSpPr>
          <p:spPr>
            <a:xfrm>
              <a:off x="1615850" y="2997"/>
              <a:ext cx="3089789" cy="1853874"/>
            </a:xfrm>
            <a:prstGeom prst="rect">
              <a:avLst/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" name="Shape 239"/>
            <p:cNvSpPr txBox="1"/>
            <p:nvPr/>
          </p:nvSpPr>
          <p:spPr>
            <a:xfrm>
              <a:off x="1615850" y="2997"/>
              <a:ext cx="3089789" cy="1853874"/>
            </a:xfrm>
            <a:prstGeom prst="rect">
              <a:avLst/>
            </a:prstGeom>
            <a:noFill/>
            <a:ln>
              <a:noFill/>
            </a:ln>
          </p:spPr>
          <p:txBody>
            <a:bodyPr lIns="175250" tIns="175250" rIns="175250" bIns="1752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Science</a:t>
              </a:r>
            </a:p>
          </p:txBody>
        </p:sp>
        <p:sp>
          <p:nvSpPr>
            <p:cNvPr id="240" name="Shape 240"/>
            <p:cNvSpPr/>
            <p:nvPr/>
          </p:nvSpPr>
          <p:spPr>
            <a:xfrm>
              <a:off x="5014619" y="2997"/>
              <a:ext cx="3089789" cy="1853874"/>
            </a:xfrm>
            <a:prstGeom prst="rect">
              <a:avLst/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" name="Shape 241"/>
            <p:cNvSpPr txBox="1"/>
            <p:nvPr/>
          </p:nvSpPr>
          <p:spPr>
            <a:xfrm>
              <a:off x="5014619" y="2997"/>
              <a:ext cx="3089789" cy="1853874"/>
            </a:xfrm>
            <a:prstGeom prst="rect">
              <a:avLst/>
            </a:prstGeom>
            <a:noFill/>
            <a:ln>
              <a:noFill/>
            </a:ln>
          </p:spPr>
          <p:txBody>
            <a:bodyPr lIns="175250" tIns="175250" rIns="175250" bIns="1752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Technology</a:t>
              </a:r>
            </a:p>
          </p:txBody>
        </p:sp>
        <p:sp>
          <p:nvSpPr>
            <p:cNvPr id="242" name="Shape 242"/>
            <p:cNvSpPr/>
            <p:nvPr/>
          </p:nvSpPr>
          <p:spPr>
            <a:xfrm>
              <a:off x="1615850" y="2165851"/>
              <a:ext cx="3089789" cy="1853874"/>
            </a:xfrm>
            <a:prstGeom prst="rect">
              <a:avLst/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 txBox="1"/>
            <p:nvPr/>
          </p:nvSpPr>
          <p:spPr>
            <a:xfrm>
              <a:off x="1615850" y="2165851"/>
              <a:ext cx="3089789" cy="1853874"/>
            </a:xfrm>
            <a:prstGeom prst="rect">
              <a:avLst/>
            </a:prstGeom>
            <a:noFill/>
            <a:ln>
              <a:noFill/>
            </a:ln>
          </p:spPr>
          <p:txBody>
            <a:bodyPr lIns="175250" tIns="175250" rIns="175250" bIns="1752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Engineering</a:t>
              </a:r>
            </a:p>
          </p:txBody>
        </p:sp>
        <p:sp>
          <p:nvSpPr>
            <p:cNvPr id="244" name="Shape 244"/>
            <p:cNvSpPr/>
            <p:nvPr/>
          </p:nvSpPr>
          <p:spPr>
            <a:xfrm>
              <a:off x="5014619" y="2165851"/>
              <a:ext cx="3089789" cy="1853874"/>
            </a:xfrm>
            <a:prstGeom prst="rect">
              <a:avLst/>
            </a:prstGeom>
            <a:solidFill>
              <a:srgbClr val="3B885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" name="Shape 245"/>
            <p:cNvSpPr txBox="1"/>
            <p:nvPr/>
          </p:nvSpPr>
          <p:spPr>
            <a:xfrm>
              <a:off x="5014619" y="2165851"/>
              <a:ext cx="3089789" cy="1853874"/>
            </a:xfrm>
            <a:prstGeom prst="rect">
              <a:avLst/>
            </a:prstGeom>
            <a:noFill/>
            <a:ln>
              <a:noFill/>
            </a:ln>
          </p:spPr>
          <p:txBody>
            <a:bodyPr lIns="175250" tIns="175250" rIns="175250" bIns="1752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Mathematics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MATHEMATICS</a:t>
            </a:r>
          </a:p>
        </p:txBody>
      </p:sp>
      <p:grpSp>
        <p:nvGrpSpPr>
          <p:cNvPr id="251" name="Shape 251"/>
          <p:cNvGrpSpPr/>
          <p:nvPr/>
        </p:nvGrpSpPr>
        <p:grpSpPr>
          <a:xfrm>
            <a:off x="3235019" y="2344903"/>
            <a:ext cx="5145698" cy="4012177"/>
            <a:chOff x="1281" y="260070"/>
            <a:chExt cx="5145698" cy="4012177"/>
          </a:xfrm>
        </p:grpSpPr>
        <p:sp>
          <p:nvSpPr>
            <p:cNvPr id="252" name="Shape 252"/>
            <p:cNvSpPr/>
            <p:nvPr/>
          </p:nvSpPr>
          <p:spPr>
            <a:xfrm>
              <a:off x="657658" y="260070"/>
              <a:ext cx="3832942" cy="38329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6592" y="9600"/>
                  </a:moveTo>
                  <a:lnTo>
                    <a:pt x="86592" y="9600"/>
                  </a:lnTo>
                  <a:cubicBezTo>
                    <a:pt x="107801" y="20791"/>
                    <a:pt x="119735" y="44063"/>
                    <a:pt x="116445" y="67818"/>
                  </a:cubicBezTo>
                  <a:cubicBezTo>
                    <a:pt x="113155" y="91572"/>
                    <a:pt x="95345" y="110724"/>
                    <a:pt x="71892" y="115729"/>
                  </a:cubicBezTo>
                  <a:cubicBezTo>
                    <a:pt x="48439" y="120734"/>
                    <a:pt x="24362" y="110520"/>
                    <a:pt x="11662" y="90178"/>
                  </a:cubicBezTo>
                  <a:cubicBezTo>
                    <a:pt x="-1037" y="69836"/>
                    <a:pt x="357" y="43719"/>
                    <a:pt x="15151" y="24845"/>
                  </a:cubicBezTo>
                  <a:lnTo>
                    <a:pt x="12931" y="22817"/>
                  </a:lnTo>
                  <a:lnTo>
                    <a:pt x="19997" y="23453"/>
                  </a:lnTo>
                  <a:lnTo>
                    <a:pt x="21519" y="30663"/>
                  </a:lnTo>
                  <a:lnTo>
                    <a:pt x="19299" y="28636"/>
                  </a:lnTo>
                  <a:lnTo>
                    <a:pt x="19299" y="28636"/>
                  </a:lnTo>
                  <a:cubicBezTo>
                    <a:pt x="6124" y="45733"/>
                    <a:pt x="5039" y="69242"/>
                    <a:pt x="16583" y="87480"/>
                  </a:cubicBezTo>
                  <a:cubicBezTo>
                    <a:pt x="28127" y="105719"/>
                    <a:pt x="49839" y="114798"/>
                    <a:pt x="70930" y="110206"/>
                  </a:cubicBezTo>
                  <a:cubicBezTo>
                    <a:pt x="92021" y="105615"/>
                    <a:pt x="107994" y="88331"/>
                    <a:pt x="110911" y="66944"/>
                  </a:cubicBezTo>
                  <a:cubicBezTo>
                    <a:pt x="113828" y="45557"/>
                    <a:pt x="103068" y="24627"/>
                    <a:pt x="83978" y="14555"/>
                  </a:cubicBezTo>
                  <a:close/>
                </a:path>
              </a:pathLst>
            </a:custGeom>
            <a:solidFill>
              <a:srgbClr val="CBD8E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1377562" y="323117"/>
              <a:ext cx="2393136" cy="1196568"/>
            </a:xfrm>
            <a:prstGeom prst="roundRect">
              <a:avLst>
                <a:gd name="adj" fmla="val 16667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 txBox="1"/>
            <p:nvPr/>
          </p:nvSpPr>
          <p:spPr>
            <a:xfrm>
              <a:off x="1435974" y="381530"/>
              <a:ext cx="2276313" cy="1079743"/>
            </a:xfrm>
            <a:prstGeom prst="rect">
              <a:avLst/>
            </a:prstGeom>
            <a:noFill/>
            <a:ln>
              <a:noFill/>
            </a:ln>
          </p:spPr>
          <p:txBody>
            <a:bodyPr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Number &amp; Operations in Base Ten </a:t>
              </a:r>
            </a:p>
          </p:txBody>
        </p:sp>
        <p:sp>
          <p:nvSpPr>
            <p:cNvPr id="255" name="Shape 255"/>
            <p:cNvSpPr/>
            <p:nvPr/>
          </p:nvSpPr>
          <p:spPr>
            <a:xfrm>
              <a:off x="2753842" y="1699399"/>
              <a:ext cx="2393136" cy="1196568"/>
            </a:xfrm>
            <a:prstGeom prst="roundRect">
              <a:avLst>
                <a:gd name="adj" fmla="val 16667"/>
              </a:avLst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 txBox="1"/>
            <p:nvPr/>
          </p:nvSpPr>
          <p:spPr>
            <a:xfrm>
              <a:off x="2812255" y="1757810"/>
              <a:ext cx="2276313" cy="1079743"/>
            </a:xfrm>
            <a:prstGeom prst="rect">
              <a:avLst/>
            </a:prstGeom>
            <a:noFill/>
            <a:ln>
              <a:noFill/>
            </a:ln>
          </p:spPr>
          <p:txBody>
            <a:bodyPr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Operations and Algebraic Thinking</a:t>
              </a:r>
            </a:p>
          </p:txBody>
        </p:sp>
        <p:sp>
          <p:nvSpPr>
            <p:cNvPr id="257" name="Shape 257"/>
            <p:cNvSpPr/>
            <p:nvPr/>
          </p:nvSpPr>
          <p:spPr>
            <a:xfrm>
              <a:off x="1377562" y="3075680"/>
              <a:ext cx="2393136" cy="1196568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" name="Shape 258"/>
            <p:cNvSpPr txBox="1"/>
            <p:nvPr/>
          </p:nvSpPr>
          <p:spPr>
            <a:xfrm>
              <a:off x="1435974" y="3134091"/>
              <a:ext cx="2276313" cy="1079743"/>
            </a:xfrm>
            <a:prstGeom prst="rect">
              <a:avLst/>
            </a:prstGeom>
            <a:noFill/>
            <a:ln>
              <a:noFill/>
            </a:ln>
          </p:spPr>
          <p:txBody>
            <a:bodyPr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Measurement and Data</a:t>
              </a:r>
            </a:p>
          </p:txBody>
        </p:sp>
        <p:sp>
          <p:nvSpPr>
            <p:cNvPr id="259" name="Shape 259"/>
            <p:cNvSpPr/>
            <p:nvPr/>
          </p:nvSpPr>
          <p:spPr>
            <a:xfrm>
              <a:off x="1281" y="1699399"/>
              <a:ext cx="2393136" cy="1196568"/>
            </a:xfrm>
            <a:prstGeom prst="roundRect">
              <a:avLst>
                <a:gd name="adj" fmla="val 16667"/>
              </a:avLst>
            </a:prstGeom>
            <a:solidFill>
              <a:srgbClr val="3B885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 txBox="1"/>
            <p:nvPr/>
          </p:nvSpPr>
          <p:spPr>
            <a:xfrm>
              <a:off x="59692" y="1757810"/>
              <a:ext cx="2276313" cy="1079743"/>
            </a:xfrm>
            <a:prstGeom prst="rect">
              <a:avLst/>
            </a:prstGeom>
            <a:noFill/>
            <a:ln>
              <a:noFill/>
            </a:ln>
          </p:spPr>
          <p:txBody>
            <a:bodyPr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Geometry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MAJOR CONCEPTS</a:t>
            </a:r>
          </a:p>
        </p:txBody>
      </p:sp>
      <p:grpSp>
        <p:nvGrpSpPr>
          <p:cNvPr id="266" name="Shape 266"/>
          <p:cNvGrpSpPr/>
          <p:nvPr/>
        </p:nvGrpSpPr>
        <p:grpSpPr>
          <a:xfrm>
            <a:off x="1023937" y="2322933"/>
            <a:ext cx="9720260" cy="3948856"/>
            <a:chOff x="0" y="36933"/>
            <a:chExt cx="9720260" cy="3948856"/>
          </a:xfrm>
        </p:grpSpPr>
        <p:sp>
          <p:nvSpPr>
            <p:cNvPr id="267" name="Shape 267"/>
            <p:cNvSpPr/>
            <p:nvPr/>
          </p:nvSpPr>
          <p:spPr>
            <a:xfrm>
              <a:off x="0" y="36933"/>
              <a:ext cx="3037580" cy="1822549"/>
            </a:xfrm>
            <a:prstGeom prst="rect">
              <a:avLst/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8" name="Shape 268"/>
            <p:cNvSpPr txBox="1"/>
            <p:nvPr/>
          </p:nvSpPr>
          <p:spPr>
            <a:xfrm>
              <a:off x="0" y="36933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Hundreds, Tens, Ones</a:t>
              </a:r>
            </a:p>
          </p:txBody>
        </p:sp>
        <p:sp>
          <p:nvSpPr>
            <p:cNvPr id="269" name="Shape 269"/>
            <p:cNvSpPr/>
            <p:nvPr/>
          </p:nvSpPr>
          <p:spPr>
            <a:xfrm>
              <a:off x="3341339" y="36933"/>
              <a:ext cx="3037580" cy="1822549"/>
            </a:xfrm>
            <a:prstGeom prst="rect">
              <a:avLst/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0" name="Shape 270"/>
            <p:cNvSpPr txBox="1"/>
            <p:nvPr/>
          </p:nvSpPr>
          <p:spPr>
            <a:xfrm>
              <a:off x="3341339" y="36933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Composition &amp; Decomposition</a:t>
              </a:r>
            </a:p>
          </p:txBody>
        </p:sp>
        <p:sp>
          <p:nvSpPr>
            <p:cNvPr id="271" name="Shape 271"/>
            <p:cNvSpPr/>
            <p:nvPr/>
          </p:nvSpPr>
          <p:spPr>
            <a:xfrm>
              <a:off x="6682679" y="36933"/>
              <a:ext cx="3037580" cy="1822549"/>
            </a:xfrm>
            <a:prstGeom prst="rect">
              <a:avLst/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2" name="Shape 272"/>
            <p:cNvSpPr txBox="1"/>
            <p:nvPr/>
          </p:nvSpPr>
          <p:spPr>
            <a:xfrm>
              <a:off x="6682679" y="36933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Types of Word Problems</a:t>
              </a:r>
            </a:p>
          </p:txBody>
        </p:sp>
        <p:sp>
          <p:nvSpPr>
            <p:cNvPr id="273" name="Shape 273"/>
            <p:cNvSpPr/>
            <p:nvPr/>
          </p:nvSpPr>
          <p:spPr>
            <a:xfrm>
              <a:off x="0" y="2163241"/>
              <a:ext cx="3037580" cy="1822549"/>
            </a:xfrm>
            <a:prstGeom prst="rect">
              <a:avLst/>
            </a:prstGeom>
            <a:solidFill>
              <a:srgbClr val="3B885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4" name="Shape 274"/>
            <p:cNvSpPr txBox="1"/>
            <p:nvPr/>
          </p:nvSpPr>
          <p:spPr>
            <a:xfrm>
              <a:off x="0" y="2163241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Addition and Subtraction Word Problems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3341339" y="2163241"/>
              <a:ext cx="3037580" cy="1822549"/>
            </a:xfrm>
            <a:prstGeom prst="rect">
              <a:avLst/>
            </a:prstGeom>
            <a:solidFill>
              <a:srgbClr val="61A39F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6" name="Shape 276"/>
            <p:cNvSpPr txBox="1"/>
            <p:nvPr/>
          </p:nvSpPr>
          <p:spPr>
            <a:xfrm>
              <a:off x="3341339" y="2163241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Length</a:t>
              </a:r>
            </a:p>
          </p:txBody>
        </p:sp>
        <p:sp>
          <p:nvSpPr>
            <p:cNvPr id="277" name="Shape 277"/>
            <p:cNvSpPr/>
            <p:nvPr/>
          </p:nvSpPr>
          <p:spPr>
            <a:xfrm>
              <a:off x="6682679" y="2163241"/>
              <a:ext cx="3037580" cy="1822549"/>
            </a:xfrm>
            <a:prstGeom prst="rect">
              <a:avLst/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 txBox="1"/>
            <p:nvPr/>
          </p:nvSpPr>
          <p:spPr>
            <a:xfrm>
              <a:off x="6682679" y="2163241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Money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TECHNOLOGY AND ENGINEERING</a:t>
            </a:r>
          </a:p>
        </p:txBody>
      </p:sp>
      <p:grpSp>
        <p:nvGrpSpPr>
          <p:cNvPr id="284" name="Shape 284"/>
          <p:cNvGrpSpPr/>
          <p:nvPr/>
        </p:nvGrpSpPr>
        <p:grpSpPr>
          <a:xfrm>
            <a:off x="2370138" y="1898965"/>
            <a:ext cx="6303960" cy="4723768"/>
            <a:chOff x="0" y="108265"/>
            <a:chExt cx="6303960" cy="4723768"/>
          </a:xfrm>
        </p:grpSpPr>
        <p:sp>
          <p:nvSpPr>
            <p:cNvPr id="285" name="Shape 285"/>
            <p:cNvSpPr/>
            <p:nvPr/>
          </p:nvSpPr>
          <p:spPr>
            <a:xfrm rot="5400000">
              <a:off x="2666225" y="222087"/>
              <a:ext cx="1751100" cy="152345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 txBox="1"/>
            <p:nvPr/>
          </p:nvSpPr>
          <p:spPr>
            <a:xfrm>
              <a:off x="3017450" y="381145"/>
              <a:ext cx="1048646" cy="1205340"/>
            </a:xfrm>
            <a:prstGeom prst="rect">
              <a:avLst/>
            </a:prstGeom>
            <a:noFill/>
            <a:ln>
              <a:noFill/>
            </a:ln>
          </p:spPr>
          <p:txBody>
            <a:bodyPr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7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Science Lab</a:t>
              </a:r>
            </a:p>
          </p:txBody>
        </p:sp>
        <p:sp>
          <p:nvSpPr>
            <p:cNvPr id="287" name="Shape 287"/>
            <p:cNvSpPr/>
            <p:nvPr/>
          </p:nvSpPr>
          <p:spPr>
            <a:xfrm>
              <a:off x="4349732" y="458485"/>
              <a:ext cx="1954227" cy="105065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 txBox="1"/>
            <p:nvPr/>
          </p:nvSpPr>
          <p:spPr>
            <a:xfrm>
              <a:off x="4349732" y="458485"/>
              <a:ext cx="1954227" cy="1050659"/>
            </a:xfrm>
            <a:prstGeom prst="rect">
              <a:avLst/>
            </a:prstGeom>
            <a:noFill/>
            <a:ln>
              <a:noFill/>
            </a:ln>
          </p:spPr>
          <p:txBody>
            <a:bodyPr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89" name="Shape 289"/>
            <p:cNvSpPr/>
            <p:nvPr/>
          </p:nvSpPr>
          <p:spPr>
            <a:xfrm rot="5400000">
              <a:off x="1020891" y="222087"/>
              <a:ext cx="1751100" cy="152345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0" name="Shape 290"/>
            <p:cNvSpPr txBox="1"/>
            <p:nvPr/>
          </p:nvSpPr>
          <p:spPr>
            <a:xfrm>
              <a:off x="1372116" y="381145"/>
              <a:ext cx="1048646" cy="120534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1" name="Shape 291"/>
            <p:cNvSpPr/>
            <p:nvPr/>
          </p:nvSpPr>
          <p:spPr>
            <a:xfrm rot="5400000">
              <a:off x="1840405" y="1708421"/>
              <a:ext cx="1751100" cy="152345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2" name="Shape 292"/>
            <p:cNvSpPr txBox="1"/>
            <p:nvPr/>
          </p:nvSpPr>
          <p:spPr>
            <a:xfrm>
              <a:off x="2191637" y="1867475"/>
              <a:ext cx="1119900" cy="1205400"/>
            </a:xfrm>
            <a:prstGeom prst="rect">
              <a:avLst/>
            </a:prstGeom>
            <a:noFill/>
            <a:ln>
              <a:noFill/>
            </a:ln>
          </p:spPr>
          <p:txBody>
            <a:bodyPr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Technology Class</a:t>
              </a:r>
            </a:p>
          </p:txBody>
        </p:sp>
        <p:sp>
          <p:nvSpPr>
            <p:cNvPr id="293" name="Shape 293"/>
            <p:cNvSpPr/>
            <p:nvPr/>
          </p:nvSpPr>
          <p:spPr>
            <a:xfrm>
              <a:off x="0" y="1944818"/>
              <a:ext cx="1891188" cy="105065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4" name="Shape 294"/>
            <p:cNvSpPr txBox="1"/>
            <p:nvPr/>
          </p:nvSpPr>
          <p:spPr>
            <a:xfrm>
              <a:off x="0" y="1944818"/>
              <a:ext cx="1891188" cy="1050659"/>
            </a:xfrm>
            <a:prstGeom prst="rect">
              <a:avLst/>
            </a:prstGeom>
            <a:noFill/>
            <a:ln>
              <a:noFill/>
            </a:ln>
          </p:spPr>
          <p:txBody>
            <a:bodyPr lIns="64750" tIns="64750" rIns="64750" bIns="647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5" name="Shape 295"/>
            <p:cNvSpPr/>
            <p:nvPr/>
          </p:nvSpPr>
          <p:spPr>
            <a:xfrm rot="5400000">
              <a:off x="3485739" y="1708421"/>
              <a:ext cx="1751100" cy="152345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3B885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" name="Shape 296"/>
            <p:cNvSpPr txBox="1"/>
            <p:nvPr/>
          </p:nvSpPr>
          <p:spPr>
            <a:xfrm>
              <a:off x="3836966" y="1867480"/>
              <a:ext cx="1048646" cy="120534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7" name="Shape 297"/>
            <p:cNvSpPr/>
            <p:nvPr/>
          </p:nvSpPr>
          <p:spPr>
            <a:xfrm rot="5400000">
              <a:off x="2666225" y="3194755"/>
              <a:ext cx="1751100" cy="152345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61A39F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2946185" y="3353825"/>
              <a:ext cx="1119900" cy="1205400"/>
            </a:xfrm>
            <a:prstGeom prst="rect">
              <a:avLst/>
            </a:prstGeom>
            <a:noFill/>
            <a:ln>
              <a:noFill/>
            </a:ln>
          </p:spPr>
          <p:txBody>
            <a:bodyPr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Classroom Technology Integration</a:t>
              </a:r>
            </a:p>
          </p:txBody>
        </p:sp>
        <p:sp>
          <p:nvSpPr>
            <p:cNvPr id="299" name="Shape 299"/>
            <p:cNvSpPr/>
            <p:nvPr/>
          </p:nvSpPr>
          <p:spPr>
            <a:xfrm>
              <a:off x="4349732" y="3431153"/>
              <a:ext cx="1954227" cy="105065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" name="Shape 300"/>
            <p:cNvSpPr txBox="1"/>
            <p:nvPr/>
          </p:nvSpPr>
          <p:spPr>
            <a:xfrm>
              <a:off x="4349732" y="3431153"/>
              <a:ext cx="1954227" cy="1050659"/>
            </a:xfrm>
            <a:prstGeom prst="rect">
              <a:avLst/>
            </a:prstGeom>
            <a:noFill/>
            <a:ln>
              <a:noFill/>
            </a:ln>
          </p:spPr>
          <p:txBody>
            <a:bodyPr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1" name="Shape 301"/>
            <p:cNvSpPr/>
            <p:nvPr/>
          </p:nvSpPr>
          <p:spPr>
            <a:xfrm rot="5400000">
              <a:off x="1020891" y="3194755"/>
              <a:ext cx="1751100" cy="152345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" name="Shape 302"/>
            <p:cNvSpPr txBox="1"/>
            <p:nvPr/>
          </p:nvSpPr>
          <p:spPr>
            <a:xfrm>
              <a:off x="1372116" y="3353814"/>
              <a:ext cx="1048646" cy="120534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SCIENCE</a:t>
            </a:r>
          </a:p>
        </p:txBody>
      </p:sp>
      <p:grpSp>
        <p:nvGrpSpPr>
          <p:cNvPr id="308" name="Shape 308"/>
          <p:cNvGrpSpPr/>
          <p:nvPr/>
        </p:nvGrpSpPr>
        <p:grpSpPr>
          <a:xfrm>
            <a:off x="1175129" y="2287767"/>
            <a:ext cx="9125776" cy="4019189"/>
            <a:chOff x="151192" y="1767"/>
            <a:chExt cx="9125776" cy="4019189"/>
          </a:xfrm>
        </p:grpSpPr>
        <p:sp>
          <p:nvSpPr>
            <p:cNvPr id="309" name="Shape 309"/>
            <p:cNvSpPr/>
            <p:nvPr/>
          </p:nvSpPr>
          <p:spPr>
            <a:xfrm>
              <a:off x="3094080" y="1767"/>
              <a:ext cx="3240000" cy="772920"/>
            </a:xfrm>
            <a:prstGeom prst="rect">
              <a:avLst/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" name="Shape 310"/>
            <p:cNvSpPr txBox="1"/>
            <p:nvPr/>
          </p:nvSpPr>
          <p:spPr>
            <a:xfrm>
              <a:off x="3094080" y="1767"/>
              <a:ext cx="3240000" cy="772920"/>
            </a:xfrm>
            <a:prstGeom prst="rect">
              <a:avLst/>
            </a:prstGeom>
            <a:noFill/>
            <a:ln>
              <a:noFill/>
            </a:ln>
          </p:spPr>
          <p:txBody>
            <a:bodyPr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Force &amp; Motion</a:t>
              </a:r>
            </a:p>
          </p:txBody>
        </p:sp>
        <p:sp>
          <p:nvSpPr>
            <p:cNvPr id="311" name="Shape 311"/>
            <p:cNvSpPr/>
            <p:nvPr/>
          </p:nvSpPr>
          <p:spPr>
            <a:xfrm>
              <a:off x="1595917" y="813333"/>
              <a:ext cx="6236324" cy="772920"/>
            </a:xfrm>
            <a:prstGeom prst="rect">
              <a:avLst/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" name="Shape 312"/>
            <p:cNvSpPr txBox="1"/>
            <p:nvPr/>
          </p:nvSpPr>
          <p:spPr>
            <a:xfrm>
              <a:off x="1595917" y="813333"/>
              <a:ext cx="6236324" cy="772920"/>
            </a:xfrm>
            <a:prstGeom prst="rect">
              <a:avLst/>
            </a:prstGeom>
            <a:noFill/>
            <a:ln>
              <a:noFill/>
            </a:ln>
          </p:spPr>
          <p:txBody>
            <a:bodyPr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Matter: Properties and Change</a:t>
              </a:r>
            </a:p>
          </p:txBody>
        </p:sp>
        <p:sp>
          <p:nvSpPr>
            <p:cNvPr id="313" name="Shape 313"/>
            <p:cNvSpPr/>
            <p:nvPr/>
          </p:nvSpPr>
          <p:spPr>
            <a:xfrm>
              <a:off x="484079" y="1624900"/>
              <a:ext cx="8459999" cy="772920"/>
            </a:xfrm>
            <a:prstGeom prst="rect">
              <a:avLst/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 txBox="1"/>
            <p:nvPr/>
          </p:nvSpPr>
          <p:spPr>
            <a:xfrm>
              <a:off x="484079" y="1624900"/>
              <a:ext cx="8459999" cy="772920"/>
            </a:xfrm>
            <a:prstGeom prst="rect">
              <a:avLst/>
            </a:prstGeom>
            <a:noFill/>
            <a:ln>
              <a:noFill/>
            </a:ln>
          </p:spPr>
          <p:txBody>
            <a:bodyPr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Earth Systems, Structures, and Processes</a:t>
              </a:r>
            </a:p>
          </p:txBody>
        </p:sp>
        <p:sp>
          <p:nvSpPr>
            <p:cNvPr id="315" name="Shape 315"/>
            <p:cNvSpPr/>
            <p:nvPr/>
          </p:nvSpPr>
          <p:spPr>
            <a:xfrm>
              <a:off x="151192" y="2436468"/>
              <a:ext cx="9125776" cy="772920"/>
            </a:xfrm>
            <a:prstGeom prst="rect">
              <a:avLst/>
            </a:prstGeom>
            <a:solidFill>
              <a:srgbClr val="3B885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 txBox="1"/>
            <p:nvPr/>
          </p:nvSpPr>
          <p:spPr>
            <a:xfrm>
              <a:off x="151192" y="2436468"/>
              <a:ext cx="9125776" cy="772920"/>
            </a:xfrm>
            <a:prstGeom prst="rect">
              <a:avLst/>
            </a:prstGeom>
            <a:noFill/>
            <a:ln>
              <a:noFill/>
            </a:ln>
          </p:spPr>
          <p:txBody>
            <a:bodyPr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Structures and Functions of Living Organisms</a:t>
              </a:r>
            </a:p>
          </p:txBody>
        </p:sp>
        <p:sp>
          <p:nvSpPr>
            <p:cNvPr id="317" name="Shape 317"/>
            <p:cNvSpPr/>
            <p:nvPr/>
          </p:nvSpPr>
          <p:spPr>
            <a:xfrm>
              <a:off x="2354309" y="3248035"/>
              <a:ext cx="4719539" cy="772920"/>
            </a:xfrm>
            <a:prstGeom prst="rect">
              <a:avLst/>
            </a:prstGeom>
            <a:solidFill>
              <a:srgbClr val="61A39F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" name="Shape 318"/>
            <p:cNvSpPr txBox="1"/>
            <p:nvPr/>
          </p:nvSpPr>
          <p:spPr>
            <a:xfrm>
              <a:off x="2354309" y="3248060"/>
              <a:ext cx="4719600" cy="772800"/>
            </a:xfrm>
            <a:prstGeom prst="rect">
              <a:avLst/>
            </a:prstGeom>
            <a:noFill/>
            <a:ln>
              <a:noFill/>
            </a:ln>
          </p:spPr>
          <p:txBody>
            <a:bodyPr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Evolution and Genetics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SOCIAL STUDIES</a:t>
            </a:r>
          </a:p>
        </p:txBody>
      </p:sp>
      <p:sp>
        <p:nvSpPr>
          <p:cNvPr id="324" name="Shape 324"/>
          <p:cNvSpPr/>
          <p:nvPr/>
        </p:nvSpPr>
        <p:spPr>
          <a:xfrm>
            <a:off x="5139400" y="2239300"/>
            <a:ext cx="3631800" cy="718200"/>
          </a:xfrm>
          <a:prstGeom prst="rect">
            <a:avLst/>
          </a:prstGeom>
          <a:solidFill>
            <a:schemeClr val="accent2"/>
          </a:solidFill>
          <a:ln w="158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History</a:t>
            </a:r>
          </a:p>
        </p:txBody>
      </p:sp>
      <p:sp>
        <p:nvSpPr>
          <p:cNvPr id="325" name="Shape 325"/>
          <p:cNvSpPr/>
          <p:nvPr/>
        </p:nvSpPr>
        <p:spPr>
          <a:xfrm>
            <a:off x="5139400" y="3112100"/>
            <a:ext cx="3631800" cy="718200"/>
          </a:xfrm>
          <a:prstGeom prst="rect">
            <a:avLst/>
          </a:prstGeom>
          <a:solidFill>
            <a:schemeClr val="accent3"/>
          </a:solidFill>
          <a:ln w="158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Geography and Environmental Literacy</a:t>
            </a:r>
          </a:p>
        </p:txBody>
      </p:sp>
      <p:sp>
        <p:nvSpPr>
          <p:cNvPr id="326" name="Shape 326"/>
          <p:cNvSpPr/>
          <p:nvPr/>
        </p:nvSpPr>
        <p:spPr>
          <a:xfrm>
            <a:off x="5139400" y="3938187"/>
            <a:ext cx="3631800" cy="718200"/>
          </a:xfrm>
          <a:prstGeom prst="rect">
            <a:avLst/>
          </a:prstGeom>
          <a:solidFill>
            <a:schemeClr val="accent4"/>
          </a:solidFill>
          <a:ln w="158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Economics and Financial Literacy</a:t>
            </a:r>
          </a:p>
        </p:txBody>
      </p:sp>
      <p:sp>
        <p:nvSpPr>
          <p:cNvPr id="327" name="Shape 327"/>
          <p:cNvSpPr/>
          <p:nvPr/>
        </p:nvSpPr>
        <p:spPr>
          <a:xfrm>
            <a:off x="5139400" y="4764275"/>
            <a:ext cx="3631800" cy="718200"/>
          </a:xfrm>
          <a:prstGeom prst="rect">
            <a:avLst/>
          </a:prstGeom>
          <a:solidFill>
            <a:schemeClr val="accent5"/>
          </a:solidFill>
          <a:ln w="158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</a:t>
            </a:r>
            <a:r>
              <a:rPr lang="en-US"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ivics and Government</a:t>
            </a:r>
          </a:p>
        </p:txBody>
      </p:sp>
      <p:sp>
        <p:nvSpPr>
          <p:cNvPr id="328" name="Shape 328"/>
          <p:cNvSpPr/>
          <p:nvPr/>
        </p:nvSpPr>
        <p:spPr>
          <a:xfrm>
            <a:off x="5139400" y="5590375"/>
            <a:ext cx="3631800" cy="718200"/>
          </a:xfrm>
          <a:prstGeom prst="rect">
            <a:avLst/>
          </a:prstGeom>
          <a:solidFill>
            <a:schemeClr val="accent6"/>
          </a:solidFill>
          <a:ln w="158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Culture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ASSESSMENTS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FORMS OF ASSESSMENT</a:t>
            </a:r>
          </a:p>
        </p:txBody>
      </p:sp>
      <p:grpSp>
        <p:nvGrpSpPr>
          <p:cNvPr id="339" name="Shape 339"/>
          <p:cNvGrpSpPr/>
          <p:nvPr/>
        </p:nvGrpSpPr>
        <p:grpSpPr>
          <a:xfrm>
            <a:off x="2682216" y="1715968"/>
            <a:ext cx="6035403" cy="4276962"/>
            <a:chOff x="2026578" y="1468"/>
            <a:chExt cx="6035403" cy="4276962"/>
          </a:xfrm>
        </p:grpSpPr>
        <p:sp>
          <p:nvSpPr>
            <p:cNvPr id="340" name="Shape 340"/>
            <p:cNvSpPr/>
            <p:nvPr/>
          </p:nvSpPr>
          <p:spPr>
            <a:xfrm>
              <a:off x="3032478" y="504418"/>
              <a:ext cx="1886063" cy="1258004"/>
            </a:xfrm>
            <a:prstGeom prst="rect">
              <a:avLst/>
            </a:prstGeom>
            <a:solidFill>
              <a:srgbClr val="CBD8EA">
                <a:alpha val="89803"/>
              </a:srgbClr>
            </a:solidFill>
            <a:ln w="15875" cap="flat" cmpd="sng">
              <a:solidFill>
                <a:srgbClr val="CBD8EA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 txBox="1"/>
            <p:nvPr/>
          </p:nvSpPr>
          <p:spPr>
            <a:xfrm>
              <a:off x="3334250" y="504418"/>
              <a:ext cx="1584293" cy="125800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84900" rIns="184900" bIns="1849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600" b="0" i="0" u="none" strike="noStrike" cap="non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TRC</a:t>
              </a:r>
            </a:p>
          </p:txBody>
        </p:sp>
        <p:sp>
          <p:nvSpPr>
            <p:cNvPr id="342" name="Shape 342"/>
            <p:cNvSpPr/>
            <p:nvPr/>
          </p:nvSpPr>
          <p:spPr>
            <a:xfrm>
              <a:off x="3032478" y="1762422"/>
              <a:ext cx="1886063" cy="1258004"/>
            </a:xfrm>
            <a:prstGeom prst="rect">
              <a:avLst/>
            </a:prstGeom>
            <a:solidFill>
              <a:srgbClr val="CBEDEF">
                <a:alpha val="89803"/>
              </a:srgbClr>
            </a:solidFill>
            <a:ln w="15875" cap="flat" cmpd="sng">
              <a:solidFill>
                <a:srgbClr val="CBEDEF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 txBox="1"/>
            <p:nvPr/>
          </p:nvSpPr>
          <p:spPr>
            <a:xfrm>
              <a:off x="3334250" y="1762422"/>
              <a:ext cx="1584293" cy="125800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84900" rIns="184900" bIns="1849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600" b="0" i="0" u="none" strike="noStrike" cap="non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DIBELS</a:t>
              </a:r>
            </a:p>
          </p:txBody>
        </p:sp>
        <p:sp>
          <p:nvSpPr>
            <p:cNvPr id="344" name="Shape 344"/>
            <p:cNvSpPr/>
            <p:nvPr/>
          </p:nvSpPr>
          <p:spPr>
            <a:xfrm>
              <a:off x="3032478" y="3020426"/>
              <a:ext cx="1886063" cy="1258004"/>
            </a:xfrm>
            <a:prstGeom prst="rect">
              <a:avLst/>
            </a:prstGeom>
            <a:solidFill>
              <a:srgbClr val="CDE5DC">
                <a:alpha val="89803"/>
              </a:srgbClr>
            </a:solidFill>
            <a:ln w="15875" cap="flat" cmpd="sng">
              <a:solidFill>
                <a:srgbClr val="CDE5DC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 txBox="1"/>
            <p:nvPr/>
          </p:nvSpPr>
          <p:spPr>
            <a:xfrm>
              <a:off x="3334250" y="3020426"/>
              <a:ext cx="1584293" cy="125800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84900" rIns="184900" bIns="1849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600" b="0" i="0" u="none" strike="noStrike" cap="non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MAP</a:t>
              </a:r>
            </a:p>
          </p:txBody>
        </p:sp>
        <p:sp>
          <p:nvSpPr>
            <p:cNvPr id="346" name="Shape 346"/>
            <p:cNvSpPr/>
            <p:nvPr/>
          </p:nvSpPr>
          <p:spPr>
            <a:xfrm>
              <a:off x="2026578" y="1468"/>
              <a:ext cx="1257374" cy="1257374"/>
            </a:xfrm>
            <a:prstGeom prst="ellipse">
              <a:avLst/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 txBox="1"/>
            <p:nvPr/>
          </p:nvSpPr>
          <p:spPr>
            <a:xfrm>
              <a:off x="2210716" y="185606"/>
              <a:ext cx="889099" cy="8890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Literacy</a:t>
              </a:r>
            </a:p>
          </p:txBody>
        </p:sp>
        <p:sp>
          <p:nvSpPr>
            <p:cNvPr id="348" name="Shape 348"/>
            <p:cNvSpPr/>
            <p:nvPr/>
          </p:nvSpPr>
          <p:spPr>
            <a:xfrm>
              <a:off x="6175919" y="504418"/>
              <a:ext cx="1886063" cy="1258004"/>
            </a:xfrm>
            <a:prstGeom prst="rect">
              <a:avLst/>
            </a:prstGeom>
            <a:solidFill>
              <a:srgbClr val="CDD9CF">
                <a:alpha val="89803"/>
              </a:srgbClr>
            </a:solidFill>
            <a:ln w="15875" cap="flat" cmpd="sng">
              <a:solidFill>
                <a:srgbClr val="CDD9CF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 txBox="1"/>
            <p:nvPr/>
          </p:nvSpPr>
          <p:spPr>
            <a:xfrm>
              <a:off x="6477689" y="504418"/>
              <a:ext cx="1584293" cy="125800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84900" rIns="184900" bIns="1849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600" b="0" i="0" u="none" strike="noStrike" cap="non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Kathy Richardson</a:t>
              </a:r>
            </a:p>
          </p:txBody>
        </p:sp>
        <p:sp>
          <p:nvSpPr>
            <p:cNvPr id="350" name="Shape 350"/>
            <p:cNvSpPr/>
            <p:nvPr/>
          </p:nvSpPr>
          <p:spPr>
            <a:xfrm>
              <a:off x="6175919" y="1762422"/>
              <a:ext cx="1886063" cy="1258004"/>
            </a:xfrm>
            <a:prstGeom prst="rect">
              <a:avLst/>
            </a:prstGeom>
            <a:solidFill>
              <a:srgbClr val="D1E0DF">
                <a:alpha val="89803"/>
              </a:srgbClr>
            </a:solidFill>
            <a:ln w="15875" cap="flat" cmpd="sng">
              <a:solidFill>
                <a:srgbClr val="D1E0DF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 txBox="1"/>
            <p:nvPr/>
          </p:nvSpPr>
          <p:spPr>
            <a:xfrm>
              <a:off x="6477689" y="1762422"/>
              <a:ext cx="1584293" cy="125800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84900" rIns="184900" bIns="1849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600" b="0" i="0" u="none" strike="noStrike" cap="non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MAP</a:t>
              </a:r>
            </a:p>
          </p:txBody>
        </p:sp>
        <p:sp>
          <p:nvSpPr>
            <p:cNvPr id="352" name="Shape 352"/>
            <p:cNvSpPr/>
            <p:nvPr/>
          </p:nvSpPr>
          <p:spPr>
            <a:xfrm>
              <a:off x="5170017" y="1468"/>
              <a:ext cx="1257374" cy="1257374"/>
            </a:xfrm>
            <a:prstGeom prst="ellipse">
              <a:avLst/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 txBox="1"/>
            <p:nvPr/>
          </p:nvSpPr>
          <p:spPr>
            <a:xfrm>
              <a:off x="5354155" y="185606"/>
              <a:ext cx="889099" cy="8890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4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Math</a:t>
              </a:r>
            </a:p>
          </p:txBody>
        </p:sp>
      </p:grpSp>
      <p:sp>
        <p:nvSpPr>
          <p:cNvPr id="354" name="Shape 354"/>
          <p:cNvSpPr txBox="1"/>
          <p:nvPr/>
        </p:nvSpPr>
        <p:spPr>
          <a:xfrm>
            <a:off x="3505200" y="6223000"/>
            <a:ext cx="79247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Common Assessments will be given in all subjects.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DETAILS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SCHEDULE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024128" y="1695365"/>
            <a:ext cx="4834805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We run on a 6 day schedule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8:15-8:45 	Arrival, unpack, morning work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8:45-8:50 	Announcements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8:50-9:30   Encore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9:30-10:15 	Special Area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10:15-10:35 Words Their Way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10:39-11:04 Lunch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11:10-11:30 Read Aloud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11:30-12:35 Readers Workshop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12:35-1:05	Writers Work Shop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1:05- 1:35 	Recess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1:35-3:05 Math Workshop		       3:05-3:40 Science/Social Studies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3:45 Afternoon announcements/       	 	  Dismissal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66" name="Shape 3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77691" y="495447"/>
            <a:ext cx="1064895" cy="1289685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Shape 367"/>
          <p:cNvSpPr txBox="1"/>
          <p:nvPr/>
        </p:nvSpPr>
        <p:spPr>
          <a:xfrm>
            <a:off x="6903075" y="2253802"/>
            <a:ext cx="445609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*Start/End Time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*Snack Time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*Water Bottle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/>
              <a:t>INTRODUCTIONS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" name="Shape 372" descr="https://fpsresources.files.wordpress.com/2014/01/teaching-900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33613" y="1082675"/>
            <a:ext cx="8572500" cy="5372099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Shape 373"/>
          <p:cNvSpPr txBox="1"/>
          <p:nvPr/>
        </p:nvSpPr>
        <p:spPr>
          <a:xfrm>
            <a:off x="2588653" y="159344"/>
            <a:ext cx="7328078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Class Dojo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SCHOOL TO HOME PROCEDURES</a:t>
            </a:r>
          </a:p>
        </p:txBody>
      </p:sp>
      <p:grpSp>
        <p:nvGrpSpPr>
          <p:cNvPr id="379" name="Shape 379"/>
          <p:cNvGrpSpPr/>
          <p:nvPr/>
        </p:nvGrpSpPr>
        <p:grpSpPr>
          <a:xfrm>
            <a:off x="1023937" y="2334282"/>
            <a:ext cx="9720261" cy="3926160"/>
            <a:chOff x="0" y="48282"/>
            <a:chExt cx="9720261" cy="3926160"/>
          </a:xfrm>
        </p:grpSpPr>
        <p:sp>
          <p:nvSpPr>
            <p:cNvPr id="380" name="Shape 380"/>
            <p:cNvSpPr/>
            <p:nvPr/>
          </p:nvSpPr>
          <p:spPr>
            <a:xfrm>
              <a:off x="0" y="48282"/>
              <a:ext cx="9720261" cy="889200"/>
            </a:xfrm>
            <a:prstGeom prst="roundRect">
              <a:avLst>
                <a:gd name="adj" fmla="val 16667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1" name="Shape 381"/>
            <p:cNvSpPr txBox="1"/>
            <p:nvPr/>
          </p:nvSpPr>
          <p:spPr>
            <a:xfrm>
              <a:off x="43407" y="91689"/>
              <a:ext cx="9633447" cy="802385"/>
            </a:xfrm>
            <a:prstGeom prst="rect">
              <a:avLst/>
            </a:prstGeom>
            <a:noFill/>
            <a:ln>
              <a:noFill/>
            </a:ln>
          </p:spPr>
          <p:txBody>
            <a:bodyPr lIns="144775" tIns="144775" rIns="144775" bIns="1447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8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Planners</a:t>
              </a:r>
            </a:p>
          </p:txBody>
        </p:sp>
        <p:sp>
          <p:nvSpPr>
            <p:cNvPr id="382" name="Shape 382"/>
            <p:cNvSpPr/>
            <p:nvPr/>
          </p:nvSpPr>
          <p:spPr>
            <a:xfrm>
              <a:off x="0" y="937482"/>
              <a:ext cx="9720261" cy="62927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3" name="Shape 383"/>
            <p:cNvSpPr txBox="1"/>
            <p:nvPr/>
          </p:nvSpPr>
          <p:spPr>
            <a:xfrm>
              <a:off x="0" y="937482"/>
              <a:ext cx="9720261" cy="629279"/>
            </a:xfrm>
            <a:prstGeom prst="rect">
              <a:avLst/>
            </a:prstGeom>
            <a:noFill/>
            <a:ln>
              <a:noFill/>
            </a:ln>
          </p:spPr>
          <p:txBody>
            <a:bodyPr lIns="308600" tIns="48250" rIns="270250" bIns="48250" anchor="t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Questrial"/>
                <a:buChar char="•"/>
              </a:pPr>
              <a:r>
                <a:rPr lang="en-US" sz="3000" b="0" i="0" u="none" strike="noStrike" cap="non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Please sign nightly.</a:t>
              </a:r>
            </a:p>
          </p:txBody>
        </p:sp>
        <p:sp>
          <p:nvSpPr>
            <p:cNvPr id="384" name="Shape 384"/>
            <p:cNvSpPr/>
            <p:nvPr/>
          </p:nvSpPr>
          <p:spPr>
            <a:xfrm>
              <a:off x="0" y="1566762"/>
              <a:ext cx="9720261" cy="889200"/>
            </a:xfrm>
            <a:prstGeom prst="roundRect">
              <a:avLst>
                <a:gd name="adj" fmla="val 16667"/>
              </a:avLst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5" name="Shape 385"/>
            <p:cNvSpPr txBox="1"/>
            <p:nvPr/>
          </p:nvSpPr>
          <p:spPr>
            <a:xfrm>
              <a:off x="43407" y="1610169"/>
              <a:ext cx="9633447" cy="802385"/>
            </a:xfrm>
            <a:prstGeom prst="rect">
              <a:avLst/>
            </a:prstGeom>
            <a:noFill/>
            <a:ln>
              <a:noFill/>
            </a:ln>
          </p:spPr>
          <p:txBody>
            <a:bodyPr lIns="144775" tIns="144775" rIns="144775" bIns="1447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8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Homework Folders </a:t>
              </a:r>
            </a:p>
          </p:txBody>
        </p:sp>
        <p:sp>
          <p:nvSpPr>
            <p:cNvPr id="386" name="Shape 386"/>
            <p:cNvSpPr/>
            <p:nvPr/>
          </p:nvSpPr>
          <p:spPr>
            <a:xfrm>
              <a:off x="0" y="2455961"/>
              <a:ext cx="9720261" cy="62927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7" name="Shape 387"/>
            <p:cNvSpPr txBox="1"/>
            <p:nvPr/>
          </p:nvSpPr>
          <p:spPr>
            <a:xfrm>
              <a:off x="0" y="2455961"/>
              <a:ext cx="9720261" cy="629279"/>
            </a:xfrm>
            <a:prstGeom prst="rect">
              <a:avLst/>
            </a:prstGeom>
            <a:noFill/>
            <a:ln>
              <a:noFill/>
            </a:ln>
          </p:spPr>
          <p:txBody>
            <a:bodyPr lIns="308600" tIns="48250" rIns="270250" bIns="48250" anchor="t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Questrial"/>
                <a:buChar char="•"/>
              </a:pPr>
              <a:r>
                <a:rPr lang="en-US" sz="3000" b="0" i="0" u="none" strike="noStrike" cap="non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Please check nightly.</a:t>
              </a:r>
            </a:p>
          </p:txBody>
        </p:sp>
        <p:sp>
          <p:nvSpPr>
            <p:cNvPr id="388" name="Shape 388"/>
            <p:cNvSpPr/>
            <p:nvPr/>
          </p:nvSpPr>
          <p:spPr>
            <a:xfrm>
              <a:off x="0" y="3085241"/>
              <a:ext cx="9720261" cy="8892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9" name="Shape 389"/>
            <p:cNvSpPr txBox="1"/>
            <p:nvPr/>
          </p:nvSpPr>
          <p:spPr>
            <a:xfrm>
              <a:off x="43407" y="3128649"/>
              <a:ext cx="9633447" cy="802385"/>
            </a:xfrm>
            <a:prstGeom prst="rect">
              <a:avLst/>
            </a:prstGeom>
            <a:noFill/>
            <a:ln>
              <a:noFill/>
            </a:ln>
          </p:spPr>
          <p:txBody>
            <a:bodyPr lIns="144775" tIns="144775" rIns="144775" bIns="1447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8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Thursday Folders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HOMEWORK</a:t>
            </a:r>
          </a:p>
        </p:txBody>
      </p:sp>
      <p:grpSp>
        <p:nvGrpSpPr>
          <p:cNvPr id="395" name="Shape 395"/>
          <p:cNvGrpSpPr/>
          <p:nvPr/>
        </p:nvGrpSpPr>
        <p:grpSpPr>
          <a:xfrm>
            <a:off x="1023937" y="2292341"/>
            <a:ext cx="9720261" cy="4010040"/>
            <a:chOff x="0" y="6341"/>
            <a:chExt cx="9720261" cy="4010040"/>
          </a:xfrm>
        </p:grpSpPr>
        <p:sp>
          <p:nvSpPr>
            <p:cNvPr id="396" name="Shape 396"/>
            <p:cNvSpPr/>
            <p:nvPr/>
          </p:nvSpPr>
          <p:spPr>
            <a:xfrm>
              <a:off x="0" y="700062"/>
              <a:ext cx="9720261" cy="11844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383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486012" y="6341"/>
              <a:ext cx="6804182" cy="1387440"/>
            </a:xfrm>
            <a:prstGeom prst="roundRect">
              <a:avLst>
                <a:gd name="adj" fmla="val 16667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8" name="Shape 398"/>
            <p:cNvSpPr txBox="1"/>
            <p:nvPr/>
          </p:nvSpPr>
          <p:spPr>
            <a:xfrm>
              <a:off x="553741" y="74071"/>
              <a:ext cx="6668724" cy="1251982"/>
            </a:xfrm>
            <a:prstGeom prst="rect">
              <a:avLst/>
            </a:prstGeom>
            <a:noFill/>
            <a:ln>
              <a:noFill/>
            </a:ln>
          </p:spPr>
          <p:txBody>
            <a:bodyPr lIns="257175" tIns="0" rIns="2571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7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Nightly Reading Log</a:t>
              </a:r>
            </a:p>
          </p:txBody>
        </p:sp>
        <p:sp>
          <p:nvSpPr>
            <p:cNvPr id="399" name="Shape 399"/>
            <p:cNvSpPr/>
            <p:nvPr/>
          </p:nvSpPr>
          <p:spPr>
            <a:xfrm>
              <a:off x="0" y="2831982"/>
              <a:ext cx="9720261" cy="11844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4CED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486012" y="2138261"/>
              <a:ext cx="6804182" cy="1387440"/>
            </a:xfrm>
            <a:prstGeom prst="roundRect">
              <a:avLst>
                <a:gd name="adj" fmla="val 16667"/>
              </a:avLst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401"/>
            <p:cNvSpPr txBox="1"/>
            <p:nvPr/>
          </p:nvSpPr>
          <p:spPr>
            <a:xfrm>
              <a:off x="553741" y="2205991"/>
              <a:ext cx="6668724" cy="1251982"/>
            </a:xfrm>
            <a:prstGeom prst="rect">
              <a:avLst/>
            </a:prstGeom>
            <a:noFill/>
            <a:ln>
              <a:noFill/>
            </a:ln>
          </p:spPr>
          <p:txBody>
            <a:bodyPr lIns="257175" tIns="0" rIns="2571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7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Math Packet or Choice Board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6" name="Shape 406"/>
          <p:cNvGraphicFramePr/>
          <p:nvPr/>
        </p:nvGraphicFramePr>
        <p:xfrm>
          <a:off x="6247142" y="1028350"/>
          <a:ext cx="3000000" cy="3000000"/>
        </p:xfrm>
        <a:graphic>
          <a:graphicData uri="http://schemas.openxmlformats.org/drawingml/2006/table">
            <a:tbl>
              <a:tblPr firstRow="1" firstCol="1" bandRow="1" bandCol="1">
                <a:noFill/>
                <a:tableStyleId>{546A1DF1-7AE0-457B-9796-6742AC7410B7}</a:tableStyleId>
              </a:tblPr>
              <a:tblGrid>
                <a:gridCol w="1781275"/>
                <a:gridCol w="1781275"/>
                <a:gridCol w="1781275"/>
              </a:tblGrid>
              <a:tr h="447775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400" u="none" strike="noStrike" cap="none"/>
                        <a:t>2</a:t>
                      </a:r>
                      <a:r>
                        <a:rPr lang="en-US" sz="1400" u="none" strike="noStrike" cap="none" baseline="30000"/>
                        <a:t>nd</a:t>
                      </a:r>
                      <a:r>
                        <a:rPr lang="en-US" sz="1400" u="none" strike="noStrike" cap="none"/>
                        <a:t> Grade Math Homework Choice Board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You must complete at least six activities from this board</a:t>
                      </a:r>
                    </a:p>
                  </a:txBody>
                  <a:tcPr marL="58025" marR="58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73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Coin Values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John has 3 dimes, 4 nickels, and 2 pennies. He wants to buy an eraser that costs 50 cents. Does he have enough money? How do you know?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</a:txBody>
                  <a:tcPr marL="58025" marR="58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Combinations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Show 8 ways to make 10 using two numbers.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_____ + _____</a:t>
                      </a:r>
                    </a:p>
                  </a:txBody>
                  <a:tcPr marL="58025" marR="58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Story Problems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7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Sam has 17 stickers. If his sister gives him 12 more, how many stickers will he have?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</a:txBody>
                  <a:tcPr marL="58025" marR="58025" marT="0" marB="0"/>
                </a:tc>
              </a:tr>
              <a:tr h="1510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Coin Values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Jamie has 5 dimes, 3 nickels, and 9 pennies. He wants to buy a popsicle that costs 65 cents. Does he have enough money? How do you know?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</a:txBody>
                  <a:tcPr marL="58025" marR="58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Story Problems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Make up your own story problem using double digit numbers.</a:t>
                      </a:r>
                    </a:p>
                  </a:txBody>
                  <a:tcPr marL="58025" marR="58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Coin Combinations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Show four different combinations of coins that make 59 cents.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</a:txBody>
                  <a:tcPr marL="58025" marR="58025" marT="0" marB="0"/>
                </a:tc>
              </a:tr>
              <a:tr h="1510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Combinations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Show 8 ways to make 10 using three numbers.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___ + ___ + ___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</a:txBody>
                  <a:tcPr marL="58025" marR="58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Story Problems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Taylor has 22 cubes for her math project. She takes 25 more. How many cubes does she have now?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</a:txBody>
                  <a:tcPr marL="58025" marR="58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Today’s Number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Show at least five different ways that you can make the number 26.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/>
                        <a:t> </a:t>
                      </a:r>
                    </a:p>
                  </a:txBody>
                  <a:tcPr marL="58025" marR="58025" marT="0" marB="0"/>
                </a:tc>
              </a:tr>
            </a:tbl>
          </a:graphicData>
        </a:graphic>
      </p:graphicFrame>
      <p:sp>
        <p:nvSpPr>
          <p:cNvPr id="407" name="Shape 407"/>
          <p:cNvSpPr txBox="1"/>
          <p:nvPr/>
        </p:nvSpPr>
        <p:spPr>
          <a:xfrm>
            <a:off x="0" y="167425"/>
            <a:ext cx="121920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u="sng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Reading and Math</a:t>
            </a:r>
          </a:p>
        </p:txBody>
      </p:sp>
      <p:pic>
        <p:nvPicPr>
          <p:cNvPr id="408" name="Shape 4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7353" y="990346"/>
            <a:ext cx="4068285" cy="523012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GRADING</a:t>
            </a:r>
          </a:p>
        </p:txBody>
      </p:sp>
      <p:grpSp>
        <p:nvGrpSpPr>
          <p:cNvPr id="414" name="Shape 414"/>
          <p:cNvGrpSpPr/>
          <p:nvPr/>
        </p:nvGrpSpPr>
        <p:grpSpPr>
          <a:xfrm>
            <a:off x="211137" y="2260961"/>
            <a:ext cx="11676060" cy="3920399"/>
            <a:chOff x="0" y="51161"/>
            <a:chExt cx="11676060" cy="3920399"/>
          </a:xfrm>
        </p:grpSpPr>
        <p:sp>
          <p:nvSpPr>
            <p:cNvPr id="415" name="Shape 415"/>
            <p:cNvSpPr/>
            <p:nvPr/>
          </p:nvSpPr>
          <p:spPr>
            <a:xfrm>
              <a:off x="0" y="493962"/>
              <a:ext cx="11676060" cy="7560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383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583802" y="51161"/>
              <a:ext cx="8173243" cy="885599"/>
            </a:xfrm>
            <a:prstGeom prst="roundRect">
              <a:avLst>
                <a:gd name="adj" fmla="val 16667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7" name="Shape 417"/>
            <p:cNvSpPr txBox="1"/>
            <p:nvPr/>
          </p:nvSpPr>
          <p:spPr>
            <a:xfrm>
              <a:off x="627033" y="94392"/>
              <a:ext cx="8086780" cy="799137"/>
            </a:xfrm>
            <a:prstGeom prst="rect">
              <a:avLst/>
            </a:prstGeom>
            <a:noFill/>
            <a:ln>
              <a:noFill/>
            </a:ln>
          </p:spPr>
          <p:txBody>
            <a:bodyPr lIns="308925" tIns="0" rIns="3089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0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3: Consistently Meets Grade Level Expectations</a:t>
              </a:r>
            </a:p>
          </p:txBody>
        </p:sp>
        <p:sp>
          <p:nvSpPr>
            <p:cNvPr id="418" name="Shape 418"/>
            <p:cNvSpPr/>
            <p:nvPr/>
          </p:nvSpPr>
          <p:spPr>
            <a:xfrm>
              <a:off x="0" y="1854761"/>
              <a:ext cx="11676060" cy="7560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4CED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583802" y="1411962"/>
              <a:ext cx="8173243" cy="885599"/>
            </a:xfrm>
            <a:prstGeom prst="roundRect">
              <a:avLst>
                <a:gd name="adj" fmla="val 16667"/>
              </a:avLst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0" name="Shape 420"/>
            <p:cNvSpPr txBox="1"/>
            <p:nvPr/>
          </p:nvSpPr>
          <p:spPr>
            <a:xfrm>
              <a:off x="627033" y="1455192"/>
              <a:ext cx="8086780" cy="799137"/>
            </a:xfrm>
            <a:prstGeom prst="rect">
              <a:avLst/>
            </a:prstGeom>
            <a:noFill/>
            <a:ln>
              <a:noFill/>
            </a:ln>
          </p:spPr>
          <p:txBody>
            <a:bodyPr lIns="308925" tIns="0" rIns="3089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0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2: Inconsistently Meets Grade Level Expectations</a:t>
              </a:r>
            </a:p>
          </p:txBody>
        </p:sp>
        <p:sp>
          <p:nvSpPr>
            <p:cNvPr id="421" name="Shape 421"/>
            <p:cNvSpPr/>
            <p:nvPr/>
          </p:nvSpPr>
          <p:spPr>
            <a:xfrm>
              <a:off x="0" y="3215561"/>
              <a:ext cx="11676060" cy="7560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583802" y="2772761"/>
              <a:ext cx="8173243" cy="885599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3" name="Shape 423"/>
            <p:cNvSpPr txBox="1"/>
            <p:nvPr/>
          </p:nvSpPr>
          <p:spPr>
            <a:xfrm>
              <a:off x="627033" y="2815992"/>
              <a:ext cx="8086780" cy="799137"/>
            </a:xfrm>
            <a:prstGeom prst="rect">
              <a:avLst/>
            </a:prstGeom>
            <a:noFill/>
            <a:ln>
              <a:noFill/>
            </a:ln>
          </p:spPr>
          <p:txBody>
            <a:bodyPr lIns="308925" tIns="0" rIns="3089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0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1: Does Not Yet Meet Grade Level Expectations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COMMUNICATION</a:t>
            </a:r>
          </a:p>
        </p:txBody>
      </p:sp>
      <p:grpSp>
        <p:nvGrpSpPr>
          <p:cNvPr id="429" name="Shape 429"/>
          <p:cNvGrpSpPr/>
          <p:nvPr/>
        </p:nvGrpSpPr>
        <p:grpSpPr>
          <a:xfrm>
            <a:off x="1023937" y="2322933"/>
            <a:ext cx="9720260" cy="3948856"/>
            <a:chOff x="0" y="36933"/>
            <a:chExt cx="9720260" cy="3948856"/>
          </a:xfrm>
        </p:grpSpPr>
        <p:sp>
          <p:nvSpPr>
            <p:cNvPr id="430" name="Shape 430"/>
            <p:cNvSpPr/>
            <p:nvPr/>
          </p:nvSpPr>
          <p:spPr>
            <a:xfrm>
              <a:off x="0" y="36933"/>
              <a:ext cx="3037580" cy="1822549"/>
            </a:xfrm>
            <a:prstGeom prst="rect">
              <a:avLst/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1" name="Shape 431"/>
            <p:cNvSpPr txBox="1"/>
            <p:nvPr/>
          </p:nvSpPr>
          <p:spPr>
            <a:xfrm>
              <a:off x="0" y="36933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201925" tIns="201925" rIns="201925" bIns="201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53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Website</a:t>
              </a:r>
            </a:p>
          </p:txBody>
        </p:sp>
        <p:sp>
          <p:nvSpPr>
            <p:cNvPr id="432" name="Shape 432"/>
            <p:cNvSpPr/>
            <p:nvPr/>
          </p:nvSpPr>
          <p:spPr>
            <a:xfrm>
              <a:off x="3341339" y="36933"/>
              <a:ext cx="3037580" cy="1822549"/>
            </a:xfrm>
            <a:prstGeom prst="rect">
              <a:avLst/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3" name="Shape 433"/>
            <p:cNvSpPr txBox="1"/>
            <p:nvPr/>
          </p:nvSpPr>
          <p:spPr>
            <a:xfrm>
              <a:off x="3341339" y="36933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201925" tIns="201925" rIns="201925" bIns="201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2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Newsletter</a:t>
              </a:r>
            </a:p>
          </p:txBody>
        </p:sp>
        <p:sp>
          <p:nvSpPr>
            <p:cNvPr id="434" name="Shape 434"/>
            <p:cNvSpPr/>
            <p:nvPr/>
          </p:nvSpPr>
          <p:spPr>
            <a:xfrm>
              <a:off x="6682679" y="36933"/>
              <a:ext cx="3037580" cy="1822549"/>
            </a:xfrm>
            <a:prstGeom prst="rect">
              <a:avLst/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5" name="Shape 435"/>
            <p:cNvSpPr txBox="1"/>
            <p:nvPr/>
          </p:nvSpPr>
          <p:spPr>
            <a:xfrm>
              <a:off x="6682679" y="36933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201925" tIns="201925" rIns="201925" bIns="201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53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Email</a:t>
              </a:r>
            </a:p>
          </p:txBody>
        </p:sp>
        <p:sp>
          <p:nvSpPr>
            <p:cNvPr id="436" name="Shape 436"/>
            <p:cNvSpPr/>
            <p:nvPr/>
          </p:nvSpPr>
          <p:spPr>
            <a:xfrm>
              <a:off x="1670669" y="2163241"/>
              <a:ext cx="3037580" cy="1822549"/>
            </a:xfrm>
            <a:prstGeom prst="rect">
              <a:avLst/>
            </a:prstGeom>
            <a:solidFill>
              <a:srgbClr val="3B885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7" name="Shape 437"/>
            <p:cNvSpPr txBox="1"/>
            <p:nvPr/>
          </p:nvSpPr>
          <p:spPr>
            <a:xfrm>
              <a:off x="1670669" y="2163241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201925" tIns="201925" rIns="201925" bIns="201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2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Telephone</a:t>
              </a:r>
            </a:p>
          </p:txBody>
        </p:sp>
        <p:sp>
          <p:nvSpPr>
            <p:cNvPr id="438" name="Shape 438"/>
            <p:cNvSpPr/>
            <p:nvPr/>
          </p:nvSpPr>
          <p:spPr>
            <a:xfrm>
              <a:off x="5012010" y="2163241"/>
              <a:ext cx="3037580" cy="1822549"/>
            </a:xfrm>
            <a:prstGeom prst="rect">
              <a:avLst/>
            </a:prstGeom>
            <a:solidFill>
              <a:srgbClr val="61A39F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9" name="Shape 439"/>
            <p:cNvSpPr txBox="1"/>
            <p:nvPr/>
          </p:nvSpPr>
          <p:spPr>
            <a:xfrm>
              <a:off x="5012010" y="2163241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201925" tIns="201925" rIns="201925" bIns="201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53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Planner Notes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QUESTIONS AND ANSWERS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THANK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AGENDA</a:t>
            </a:r>
          </a:p>
        </p:txBody>
      </p:sp>
      <p:grpSp>
        <p:nvGrpSpPr>
          <p:cNvPr id="105" name="Shape 105"/>
          <p:cNvGrpSpPr/>
          <p:nvPr/>
        </p:nvGrpSpPr>
        <p:grpSpPr>
          <a:xfrm>
            <a:off x="1023937" y="2322933"/>
            <a:ext cx="9720260" cy="3948856"/>
            <a:chOff x="0" y="36933"/>
            <a:chExt cx="9720260" cy="3948856"/>
          </a:xfrm>
        </p:grpSpPr>
        <p:sp>
          <p:nvSpPr>
            <p:cNvPr id="106" name="Shape 106"/>
            <p:cNvSpPr/>
            <p:nvPr/>
          </p:nvSpPr>
          <p:spPr>
            <a:xfrm>
              <a:off x="0" y="36933"/>
              <a:ext cx="3037580" cy="1822549"/>
            </a:xfrm>
            <a:prstGeom prst="rect">
              <a:avLst/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 txBox="1"/>
            <p:nvPr/>
          </p:nvSpPr>
          <p:spPr>
            <a:xfrm>
              <a:off x="0" y="36933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179050" tIns="179050" rIns="179050" bIns="17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7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Literacy</a:t>
              </a:r>
            </a:p>
          </p:txBody>
        </p:sp>
        <p:sp>
          <p:nvSpPr>
            <p:cNvPr id="108" name="Shape 108"/>
            <p:cNvSpPr/>
            <p:nvPr/>
          </p:nvSpPr>
          <p:spPr>
            <a:xfrm>
              <a:off x="3341339" y="36933"/>
              <a:ext cx="3037580" cy="1822549"/>
            </a:xfrm>
            <a:prstGeom prst="rect">
              <a:avLst/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3341339" y="36933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179050" tIns="179050" rIns="179050" bIns="17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7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STEM</a:t>
              </a:r>
            </a:p>
          </p:txBody>
        </p:sp>
        <p:sp>
          <p:nvSpPr>
            <p:cNvPr id="110" name="Shape 110"/>
            <p:cNvSpPr/>
            <p:nvPr/>
          </p:nvSpPr>
          <p:spPr>
            <a:xfrm>
              <a:off x="6682679" y="36933"/>
              <a:ext cx="3037580" cy="1822549"/>
            </a:xfrm>
            <a:prstGeom prst="rect">
              <a:avLst/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6682679" y="36933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179050" tIns="179050" rIns="179050" bIns="17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Assessment</a:t>
              </a:r>
            </a:p>
          </p:txBody>
        </p:sp>
        <p:sp>
          <p:nvSpPr>
            <p:cNvPr id="112" name="Shape 112"/>
            <p:cNvSpPr/>
            <p:nvPr/>
          </p:nvSpPr>
          <p:spPr>
            <a:xfrm>
              <a:off x="1670669" y="2163241"/>
              <a:ext cx="3037580" cy="1822549"/>
            </a:xfrm>
            <a:prstGeom prst="rect">
              <a:avLst/>
            </a:prstGeom>
            <a:solidFill>
              <a:srgbClr val="3B885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 txBox="1"/>
            <p:nvPr/>
          </p:nvSpPr>
          <p:spPr>
            <a:xfrm>
              <a:off x="1670669" y="2163241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179050" tIns="179050" rIns="179050" bIns="17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7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Details</a:t>
              </a:r>
            </a:p>
          </p:txBody>
        </p:sp>
        <p:sp>
          <p:nvSpPr>
            <p:cNvPr id="114" name="Shape 114"/>
            <p:cNvSpPr/>
            <p:nvPr/>
          </p:nvSpPr>
          <p:spPr>
            <a:xfrm>
              <a:off x="5012010" y="2163241"/>
              <a:ext cx="3037580" cy="1822549"/>
            </a:xfrm>
            <a:prstGeom prst="rect">
              <a:avLst/>
            </a:prstGeom>
            <a:solidFill>
              <a:srgbClr val="61A39F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5012010" y="2163241"/>
              <a:ext cx="3037580" cy="1822549"/>
            </a:xfrm>
            <a:prstGeom prst="rect">
              <a:avLst/>
            </a:prstGeom>
            <a:noFill/>
            <a:ln>
              <a:noFill/>
            </a:ln>
          </p:spPr>
          <p:txBody>
            <a:bodyPr lIns="179050" tIns="179050" rIns="179050" bIns="17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7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Q &amp; A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LITERACY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399" cy="1463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18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Our North Star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COMMON CORE STATE STANDARDS</a:t>
            </a:r>
          </a:p>
        </p:txBody>
      </p:sp>
      <p:grpSp>
        <p:nvGrpSpPr>
          <p:cNvPr id="127" name="Shape 127"/>
          <p:cNvGrpSpPr/>
          <p:nvPr/>
        </p:nvGrpSpPr>
        <p:grpSpPr>
          <a:xfrm>
            <a:off x="1023937" y="2286000"/>
            <a:ext cx="4754562" cy="4022724"/>
            <a:chOff x="0" y="0"/>
            <a:chExt cx="4754562" cy="4022724"/>
          </a:xfrm>
        </p:grpSpPr>
        <p:sp>
          <p:nvSpPr>
            <p:cNvPr id="128" name="Shape 128"/>
            <p:cNvSpPr/>
            <p:nvPr/>
          </p:nvSpPr>
          <p:spPr>
            <a:xfrm>
              <a:off x="0" y="0"/>
              <a:ext cx="4754562" cy="1257101"/>
            </a:xfrm>
            <a:prstGeom prst="roundRect">
              <a:avLst>
                <a:gd name="adj" fmla="val 10000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 txBox="1"/>
            <p:nvPr/>
          </p:nvSpPr>
          <p:spPr>
            <a:xfrm>
              <a:off x="1076621" y="0"/>
              <a:ext cx="3677939" cy="1257101"/>
            </a:xfrm>
            <a:prstGeom prst="rect">
              <a:avLst/>
            </a:prstGeom>
            <a:noFill/>
            <a:ln>
              <a:noFill/>
            </a:ln>
          </p:spPr>
          <p:txBody>
            <a:bodyPr lIns="80000" tIns="80000" rIns="80000" bIns="80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Reading Literature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Key Ideas and Details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Craft and Structure</a:t>
              </a:r>
            </a:p>
            <a:p>
              <a:pPr marL="171450" marR="0" lvl="1" indent="-1587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lt1"/>
                </a:buClr>
                <a:buFont typeface="Questrial"/>
                <a:buChar char="•"/>
              </a:pPr>
              <a:r>
                <a:rPr lang="en-US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Integrating Knowledge and Ideas</a:t>
              </a:r>
            </a:p>
          </p:txBody>
        </p:sp>
        <p:sp>
          <p:nvSpPr>
            <p:cNvPr id="130" name="Shape 130"/>
            <p:cNvSpPr/>
            <p:nvPr/>
          </p:nvSpPr>
          <p:spPr>
            <a:xfrm>
              <a:off x="125709" y="125709"/>
              <a:ext cx="950912" cy="1005681"/>
            </a:xfrm>
            <a:prstGeom prst="roundRect">
              <a:avLst>
                <a:gd name="adj" fmla="val 10000"/>
              </a:avLst>
            </a:prstGeom>
            <a:solidFill>
              <a:srgbClr val="BBCDE5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0" y="1382811"/>
              <a:ext cx="4754562" cy="1257101"/>
            </a:xfrm>
            <a:prstGeom prst="roundRect">
              <a:avLst>
                <a:gd name="adj" fmla="val 10000"/>
              </a:avLst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1076621" y="1382811"/>
              <a:ext cx="3677939" cy="1257101"/>
            </a:xfrm>
            <a:prstGeom prst="rect">
              <a:avLst/>
            </a:prstGeom>
            <a:noFill/>
            <a:ln>
              <a:noFill/>
            </a:ln>
          </p:spPr>
          <p:txBody>
            <a:bodyPr lIns="80000" tIns="80000" rIns="80000" bIns="80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Reading Informational Text 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Key Ideas and Details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Craft and Structure</a:t>
              </a:r>
            </a:p>
            <a:p>
              <a:pPr marL="171450" marR="0" lvl="1" indent="-1587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lt1"/>
                </a:buClr>
                <a:buFont typeface="Questrial"/>
                <a:buChar char="•"/>
              </a:pPr>
              <a:r>
                <a:rPr lang="en-US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Integrating Knowledge and Ideas</a:t>
              </a:r>
            </a:p>
          </p:txBody>
        </p:sp>
        <p:sp>
          <p:nvSpPr>
            <p:cNvPr id="133" name="Shape 133"/>
            <p:cNvSpPr/>
            <p:nvPr/>
          </p:nvSpPr>
          <p:spPr>
            <a:xfrm>
              <a:off x="125709" y="1508520"/>
              <a:ext cx="950912" cy="1005681"/>
            </a:xfrm>
            <a:prstGeom prst="roundRect">
              <a:avLst>
                <a:gd name="adj" fmla="val 10000"/>
              </a:avLst>
            </a:prstGeom>
            <a:solidFill>
              <a:srgbClr val="B9E8EB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0" y="2765623"/>
              <a:ext cx="4754562" cy="1257101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 txBox="1"/>
            <p:nvPr/>
          </p:nvSpPr>
          <p:spPr>
            <a:xfrm>
              <a:off x="1076621" y="2765623"/>
              <a:ext cx="3677939" cy="1257101"/>
            </a:xfrm>
            <a:prstGeom prst="rect">
              <a:avLst/>
            </a:prstGeom>
            <a:noFill/>
            <a:ln>
              <a:noFill/>
            </a:ln>
          </p:spPr>
          <p:txBody>
            <a:bodyPr lIns="80000" tIns="80000" rIns="80000" bIns="80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Reading Foundational Skills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Phonics and Word Recognition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Fluency</a:t>
              </a:r>
            </a:p>
          </p:txBody>
        </p:sp>
        <p:sp>
          <p:nvSpPr>
            <p:cNvPr id="136" name="Shape 136"/>
            <p:cNvSpPr/>
            <p:nvPr/>
          </p:nvSpPr>
          <p:spPr>
            <a:xfrm>
              <a:off x="125709" y="2891333"/>
              <a:ext cx="950912" cy="1005681"/>
            </a:xfrm>
            <a:prstGeom prst="roundRect">
              <a:avLst>
                <a:gd name="adj" fmla="val 10000"/>
              </a:avLst>
            </a:prstGeom>
            <a:solidFill>
              <a:srgbClr val="BDE0D3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37" name="Shape 137"/>
          <p:cNvGrpSpPr/>
          <p:nvPr/>
        </p:nvGrpSpPr>
        <p:grpSpPr>
          <a:xfrm>
            <a:off x="5989637" y="2286000"/>
            <a:ext cx="4754562" cy="4022724"/>
            <a:chOff x="0" y="0"/>
            <a:chExt cx="4754562" cy="4022724"/>
          </a:xfrm>
        </p:grpSpPr>
        <p:sp>
          <p:nvSpPr>
            <p:cNvPr id="138" name="Shape 138"/>
            <p:cNvSpPr/>
            <p:nvPr/>
          </p:nvSpPr>
          <p:spPr>
            <a:xfrm>
              <a:off x="0" y="0"/>
              <a:ext cx="4754562" cy="1257101"/>
            </a:xfrm>
            <a:prstGeom prst="roundRect">
              <a:avLst>
                <a:gd name="adj" fmla="val 10000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 txBox="1"/>
            <p:nvPr/>
          </p:nvSpPr>
          <p:spPr>
            <a:xfrm>
              <a:off x="1076621" y="0"/>
              <a:ext cx="3677939" cy="1257101"/>
            </a:xfrm>
            <a:prstGeom prst="rect">
              <a:avLst/>
            </a:prstGeom>
            <a:noFill/>
            <a:ln>
              <a:noFill/>
            </a:ln>
          </p:spPr>
          <p:txBody>
            <a:bodyPr lIns="80000" tIns="80000" rIns="80000" bIns="80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Speaking and Listening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Comprehension and Collaboration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Presentation of Knowledge and Ideas </a:t>
              </a:r>
            </a:p>
          </p:txBody>
        </p:sp>
        <p:sp>
          <p:nvSpPr>
            <p:cNvPr id="140" name="Shape 140"/>
            <p:cNvSpPr/>
            <p:nvPr/>
          </p:nvSpPr>
          <p:spPr>
            <a:xfrm>
              <a:off x="125709" y="125709"/>
              <a:ext cx="950912" cy="1005681"/>
            </a:xfrm>
            <a:prstGeom prst="roundRect">
              <a:avLst>
                <a:gd name="adj" fmla="val 10000"/>
              </a:avLst>
            </a:prstGeom>
            <a:solidFill>
              <a:srgbClr val="BBCDE5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0" y="1382811"/>
              <a:ext cx="4754562" cy="1257101"/>
            </a:xfrm>
            <a:prstGeom prst="roundRect">
              <a:avLst>
                <a:gd name="adj" fmla="val 10000"/>
              </a:avLst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 txBox="1"/>
            <p:nvPr/>
          </p:nvSpPr>
          <p:spPr>
            <a:xfrm>
              <a:off x="1076621" y="1382811"/>
              <a:ext cx="3677939" cy="1257101"/>
            </a:xfrm>
            <a:prstGeom prst="rect">
              <a:avLst/>
            </a:prstGeom>
            <a:noFill/>
            <a:ln>
              <a:noFill/>
            </a:ln>
          </p:spPr>
          <p:txBody>
            <a:bodyPr lIns="80000" tIns="80000" rIns="80000" bIns="80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Language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Conventions of Standard English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Vocabulary Acquisition and Use</a:t>
              </a:r>
            </a:p>
          </p:txBody>
        </p:sp>
        <p:sp>
          <p:nvSpPr>
            <p:cNvPr id="143" name="Shape 143"/>
            <p:cNvSpPr/>
            <p:nvPr/>
          </p:nvSpPr>
          <p:spPr>
            <a:xfrm>
              <a:off x="125709" y="1508520"/>
              <a:ext cx="950912" cy="1005681"/>
            </a:xfrm>
            <a:prstGeom prst="roundRect">
              <a:avLst>
                <a:gd name="adj" fmla="val 10000"/>
              </a:avLst>
            </a:prstGeom>
            <a:solidFill>
              <a:srgbClr val="B9E8EB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0" y="2765623"/>
              <a:ext cx="4754562" cy="1257101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 txBox="1"/>
            <p:nvPr/>
          </p:nvSpPr>
          <p:spPr>
            <a:xfrm>
              <a:off x="1076621" y="2765623"/>
              <a:ext cx="3677939" cy="1257101"/>
            </a:xfrm>
            <a:prstGeom prst="rect">
              <a:avLst/>
            </a:prstGeom>
            <a:noFill/>
            <a:ln>
              <a:noFill/>
            </a:ln>
          </p:spPr>
          <p:txBody>
            <a:bodyPr lIns="80000" tIns="80000" rIns="80000" bIns="80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Writing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Text Types and Purposes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Production and Distribution of Writing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Questrial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Research to Build and Present Knowledge</a:t>
              </a:r>
            </a:p>
          </p:txBody>
        </p:sp>
        <p:sp>
          <p:nvSpPr>
            <p:cNvPr id="146" name="Shape 146"/>
            <p:cNvSpPr/>
            <p:nvPr/>
          </p:nvSpPr>
          <p:spPr>
            <a:xfrm>
              <a:off x="125709" y="2891333"/>
              <a:ext cx="950912" cy="1005681"/>
            </a:xfrm>
            <a:prstGeom prst="roundRect">
              <a:avLst>
                <a:gd name="adj" fmla="val 10000"/>
              </a:avLst>
            </a:prstGeom>
            <a:solidFill>
              <a:srgbClr val="BDE0D3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READING LITERATURE &amp; INFORMATIONAL TEXT</a:t>
            </a:r>
          </a:p>
        </p:txBody>
      </p:sp>
      <p:grpSp>
        <p:nvGrpSpPr>
          <p:cNvPr id="152" name="Shape 152"/>
          <p:cNvGrpSpPr/>
          <p:nvPr/>
        </p:nvGrpSpPr>
        <p:grpSpPr>
          <a:xfrm>
            <a:off x="1023937" y="2360921"/>
            <a:ext cx="4754562" cy="3872879"/>
            <a:chOff x="0" y="74921"/>
            <a:chExt cx="4754562" cy="3872879"/>
          </a:xfrm>
        </p:grpSpPr>
        <p:sp>
          <p:nvSpPr>
            <p:cNvPr id="153" name="Shape 153"/>
            <p:cNvSpPr/>
            <p:nvPr/>
          </p:nvSpPr>
          <p:spPr>
            <a:xfrm>
              <a:off x="0" y="399641"/>
              <a:ext cx="4754562" cy="5543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383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237728" y="74921"/>
              <a:ext cx="3328192" cy="649440"/>
            </a:xfrm>
            <a:prstGeom prst="roundRect">
              <a:avLst>
                <a:gd name="adj" fmla="val 16667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 txBox="1"/>
            <p:nvPr/>
          </p:nvSpPr>
          <p:spPr>
            <a:xfrm>
              <a:off x="269431" y="106625"/>
              <a:ext cx="3264786" cy="586034"/>
            </a:xfrm>
            <a:prstGeom prst="rect">
              <a:avLst/>
            </a:prstGeom>
            <a:noFill/>
            <a:ln>
              <a:noFill/>
            </a:ln>
          </p:spPr>
          <p:txBody>
            <a:bodyPr lIns="125775" tIns="0" rIns="1257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Ask Question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77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Answer Questions</a:t>
              </a:r>
              <a:r>
                <a:rPr lang="en-US" sz="22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 </a:t>
              </a:r>
            </a:p>
          </p:txBody>
        </p:sp>
        <p:sp>
          <p:nvSpPr>
            <p:cNvPr id="156" name="Shape 156"/>
            <p:cNvSpPr/>
            <p:nvPr/>
          </p:nvSpPr>
          <p:spPr>
            <a:xfrm>
              <a:off x="0" y="1397562"/>
              <a:ext cx="4754562" cy="5543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4CED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237728" y="1072841"/>
              <a:ext cx="3328192" cy="649440"/>
            </a:xfrm>
            <a:prstGeom prst="roundRect">
              <a:avLst>
                <a:gd name="adj" fmla="val 16667"/>
              </a:avLst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 txBox="1"/>
            <p:nvPr/>
          </p:nvSpPr>
          <p:spPr>
            <a:xfrm>
              <a:off x="269431" y="1104545"/>
              <a:ext cx="3264786" cy="586034"/>
            </a:xfrm>
            <a:prstGeom prst="rect">
              <a:avLst/>
            </a:prstGeom>
            <a:noFill/>
            <a:ln>
              <a:noFill/>
            </a:ln>
          </p:spPr>
          <p:txBody>
            <a:bodyPr lIns="125775" tIns="0" rIns="1257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Recount Stories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77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Determine Central Message</a:t>
              </a:r>
            </a:p>
          </p:txBody>
        </p:sp>
        <p:sp>
          <p:nvSpPr>
            <p:cNvPr id="159" name="Shape 159"/>
            <p:cNvSpPr/>
            <p:nvPr/>
          </p:nvSpPr>
          <p:spPr>
            <a:xfrm>
              <a:off x="0" y="2395482"/>
              <a:ext cx="4754562" cy="5543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237728" y="2070761"/>
              <a:ext cx="3328192" cy="64944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" name="Shape 161"/>
            <p:cNvSpPr txBox="1"/>
            <p:nvPr/>
          </p:nvSpPr>
          <p:spPr>
            <a:xfrm>
              <a:off x="269431" y="2102465"/>
              <a:ext cx="3264786" cy="586034"/>
            </a:xfrm>
            <a:prstGeom prst="rect">
              <a:avLst/>
            </a:prstGeom>
            <a:noFill/>
            <a:ln>
              <a:noFill/>
            </a:ln>
          </p:spPr>
          <p:txBody>
            <a:bodyPr lIns="125775" tIns="0" rIns="1257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Identify Character Changes </a:t>
              </a:r>
            </a:p>
          </p:txBody>
        </p:sp>
        <p:sp>
          <p:nvSpPr>
            <p:cNvPr id="162" name="Shape 162"/>
            <p:cNvSpPr/>
            <p:nvPr/>
          </p:nvSpPr>
          <p:spPr>
            <a:xfrm>
              <a:off x="0" y="3393401"/>
              <a:ext cx="4754562" cy="5543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3B88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237728" y="3068682"/>
              <a:ext cx="3328192" cy="649440"/>
            </a:xfrm>
            <a:prstGeom prst="roundRect">
              <a:avLst>
                <a:gd name="adj" fmla="val 16667"/>
              </a:avLst>
            </a:prstGeom>
            <a:solidFill>
              <a:srgbClr val="3B885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 txBox="1"/>
            <p:nvPr/>
          </p:nvSpPr>
          <p:spPr>
            <a:xfrm>
              <a:off x="269431" y="3100384"/>
              <a:ext cx="3264786" cy="586034"/>
            </a:xfrm>
            <a:prstGeom prst="rect">
              <a:avLst/>
            </a:prstGeom>
            <a:noFill/>
            <a:ln>
              <a:noFill/>
            </a:ln>
          </p:spPr>
          <p:txBody>
            <a:bodyPr lIns="125775" tIns="0" rIns="1257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Identify Story Structure</a:t>
              </a:r>
            </a:p>
          </p:txBody>
        </p:sp>
      </p:grpSp>
      <p:grpSp>
        <p:nvGrpSpPr>
          <p:cNvPr id="165" name="Shape 165"/>
          <p:cNvGrpSpPr/>
          <p:nvPr/>
        </p:nvGrpSpPr>
        <p:grpSpPr>
          <a:xfrm>
            <a:off x="5989637" y="2360921"/>
            <a:ext cx="4754562" cy="3872879"/>
            <a:chOff x="0" y="74921"/>
            <a:chExt cx="4754562" cy="3872879"/>
          </a:xfrm>
        </p:grpSpPr>
        <p:sp>
          <p:nvSpPr>
            <p:cNvPr id="166" name="Shape 166"/>
            <p:cNvSpPr/>
            <p:nvPr/>
          </p:nvSpPr>
          <p:spPr>
            <a:xfrm>
              <a:off x="0" y="399641"/>
              <a:ext cx="4754562" cy="5543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383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237728" y="74921"/>
              <a:ext cx="3328192" cy="649440"/>
            </a:xfrm>
            <a:prstGeom prst="roundRect">
              <a:avLst>
                <a:gd name="adj" fmla="val 16667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 txBox="1"/>
            <p:nvPr/>
          </p:nvSpPr>
          <p:spPr>
            <a:xfrm>
              <a:off x="269431" y="106625"/>
              <a:ext cx="3264786" cy="586034"/>
            </a:xfrm>
            <a:prstGeom prst="rect">
              <a:avLst/>
            </a:prstGeom>
            <a:noFill/>
            <a:ln>
              <a:noFill/>
            </a:ln>
          </p:spPr>
          <p:txBody>
            <a:bodyPr lIns="125775" tIns="0" rIns="1257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Ask Questions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77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Answer Questions</a:t>
              </a:r>
            </a:p>
          </p:txBody>
        </p:sp>
        <p:sp>
          <p:nvSpPr>
            <p:cNvPr id="169" name="Shape 169"/>
            <p:cNvSpPr/>
            <p:nvPr/>
          </p:nvSpPr>
          <p:spPr>
            <a:xfrm>
              <a:off x="0" y="1397562"/>
              <a:ext cx="4754562" cy="5543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4CED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237728" y="1072841"/>
              <a:ext cx="3328192" cy="649440"/>
            </a:xfrm>
            <a:prstGeom prst="roundRect">
              <a:avLst>
                <a:gd name="adj" fmla="val 16667"/>
              </a:avLst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" name="Shape 171"/>
            <p:cNvSpPr txBox="1"/>
            <p:nvPr/>
          </p:nvSpPr>
          <p:spPr>
            <a:xfrm>
              <a:off x="269368" y="1104595"/>
              <a:ext cx="3264900" cy="585900"/>
            </a:xfrm>
            <a:prstGeom prst="rect">
              <a:avLst/>
            </a:prstGeom>
            <a:noFill/>
            <a:ln>
              <a:noFill/>
            </a:ln>
          </p:spPr>
          <p:txBody>
            <a:bodyPr lIns="125775" tIns="0" rIns="1257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Identify Main Topic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77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Make Connections </a:t>
              </a:r>
            </a:p>
          </p:txBody>
        </p:sp>
        <p:sp>
          <p:nvSpPr>
            <p:cNvPr id="172" name="Shape 172"/>
            <p:cNvSpPr/>
            <p:nvPr/>
          </p:nvSpPr>
          <p:spPr>
            <a:xfrm>
              <a:off x="0" y="2395482"/>
              <a:ext cx="4754562" cy="5543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237728" y="2070761"/>
              <a:ext cx="3328192" cy="64944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 txBox="1"/>
            <p:nvPr/>
          </p:nvSpPr>
          <p:spPr>
            <a:xfrm>
              <a:off x="269431" y="2102465"/>
              <a:ext cx="3264786" cy="586034"/>
            </a:xfrm>
            <a:prstGeom prst="rect">
              <a:avLst/>
            </a:prstGeom>
            <a:noFill/>
            <a:ln>
              <a:noFill/>
            </a:ln>
          </p:spPr>
          <p:txBody>
            <a:bodyPr lIns="125775" tIns="0" rIns="1257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Use Text Features</a:t>
              </a:r>
            </a:p>
          </p:txBody>
        </p:sp>
        <p:sp>
          <p:nvSpPr>
            <p:cNvPr id="175" name="Shape 175"/>
            <p:cNvSpPr/>
            <p:nvPr/>
          </p:nvSpPr>
          <p:spPr>
            <a:xfrm>
              <a:off x="0" y="3393401"/>
              <a:ext cx="4754562" cy="5543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3B88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237728" y="3068682"/>
              <a:ext cx="3328192" cy="649440"/>
            </a:xfrm>
            <a:prstGeom prst="roundRect">
              <a:avLst>
                <a:gd name="adj" fmla="val 16667"/>
              </a:avLst>
            </a:prstGeom>
            <a:solidFill>
              <a:srgbClr val="3B885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" name="Shape 177"/>
            <p:cNvSpPr txBox="1"/>
            <p:nvPr/>
          </p:nvSpPr>
          <p:spPr>
            <a:xfrm>
              <a:off x="269431" y="3100384"/>
              <a:ext cx="3264786" cy="586034"/>
            </a:xfrm>
            <a:prstGeom prst="rect">
              <a:avLst/>
            </a:prstGeom>
            <a:noFill/>
            <a:ln>
              <a:noFill/>
            </a:ln>
          </p:spPr>
          <p:txBody>
            <a:bodyPr lIns="125775" tIns="0" rIns="1257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Determine Perspective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READING FOUNDATIONAL SKILLS &amp; LANGUAGE</a:t>
            </a:r>
          </a:p>
        </p:txBody>
      </p:sp>
      <p:grpSp>
        <p:nvGrpSpPr>
          <p:cNvPr id="183" name="Shape 183"/>
          <p:cNvGrpSpPr/>
          <p:nvPr/>
        </p:nvGrpSpPr>
        <p:grpSpPr>
          <a:xfrm>
            <a:off x="-3523699" y="1588691"/>
            <a:ext cx="9247570" cy="5417399"/>
            <a:chOff x="-4547637" y="-697308"/>
            <a:chExt cx="9247570" cy="5417400"/>
          </a:xfrm>
        </p:grpSpPr>
        <p:sp>
          <p:nvSpPr>
            <p:cNvPr id="184" name="Shape 184"/>
            <p:cNvSpPr/>
            <p:nvPr/>
          </p:nvSpPr>
          <p:spPr>
            <a:xfrm>
              <a:off x="-4547637" y="-697308"/>
              <a:ext cx="5417400" cy="5417400"/>
            </a:xfrm>
            <a:prstGeom prst="blockArc">
              <a:avLst>
                <a:gd name="adj1" fmla="val 18900000"/>
                <a:gd name="adj2" fmla="val 2700000"/>
                <a:gd name="adj3" fmla="val 399"/>
              </a:avLst>
            </a:prstGeom>
            <a:noFill/>
            <a:ln w="15875" cap="flat" cmpd="sng">
              <a:solidFill>
                <a:srgbClr val="2383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559333" y="402271"/>
              <a:ext cx="4140600" cy="804600"/>
            </a:xfrm>
            <a:prstGeom prst="rect">
              <a:avLst/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 txBox="1"/>
            <p:nvPr/>
          </p:nvSpPr>
          <p:spPr>
            <a:xfrm>
              <a:off x="559333" y="402271"/>
              <a:ext cx="4140600" cy="804600"/>
            </a:xfrm>
            <a:prstGeom prst="rect">
              <a:avLst/>
            </a:prstGeom>
            <a:noFill/>
            <a:ln>
              <a:noFill/>
            </a:ln>
          </p:spPr>
          <p:txBody>
            <a:bodyPr lIns="638600" tIns="116825" rIns="116825" bIns="1168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Decoding</a:t>
              </a:r>
            </a:p>
          </p:txBody>
        </p:sp>
        <p:sp>
          <p:nvSpPr>
            <p:cNvPr id="187" name="Shape 187"/>
            <p:cNvSpPr/>
            <p:nvPr/>
          </p:nvSpPr>
          <p:spPr>
            <a:xfrm>
              <a:off x="56491" y="301704"/>
              <a:ext cx="1005600" cy="1005600"/>
            </a:xfrm>
            <a:prstGeom prst="ellipse">
              <a:avLst/>
            </a:prstGeom>
            <a:solidFill>
              <a:schemeClr val="lt1"/>
            </a:solidFill>
            <a:ln w="15875" cap="flat" cmpd="sng">
              <a:solidFill>
                <a:srgbClr val="2383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851784" y="1609088"/>
              <a:ext cx="3848100" cy="804599"/>
            </a:xfrm>
            <a:prstGeom prst="rect">
              <a:avLst/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 txBox="1"/>
            <p:nvPr/>
          </p:nvSpPr>
          <p:spPr>
            <a:xfrm>
              <a:off x="851784" y="1609088"/>
              <a:ext cx="3848100" cy="804599"/>
            </a:xfrm>
            <a:prstGeom prst="rect">
              <a:avLst/>
            </a:prstGeom>
            <a:noFill/>
            <a:ln>
              <a:noFill/>
            </a:ln>
          </p:spPr>
          <p:txBody>
            <a:bodyPr lIns="638600" tIns="116825" rIns="116825" bIns="1168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Word Recognition</a:t>
              </a:r>
            </a:p>
          </p:txBody>
        </p:sp>
        <p:sp>
          <p:nvSpPr>
            <p:cNvPr id="190" name="Shape 190"/>
            <p:cNvSpPr/>
            <p:nvPr/>
          </p:nvSpPr>
          <p:spPr>
            <a:xfrm>
              <a:off x="348943" y="1508520"/>
              <a:ext cx="1005600" cy="1005600"/>
            </a:xfrm>
            <a:prstGeom prst="ellipse">
              <a:avLst/>
            </a:prstGeom>
            <a:solidFill>
              <a:schemeClr val="lt1"/>
            </a:solidFill>
            <a:ln w="15875" cap="flat" cmpd="sng">
              <a:solidFill>
                <a:srgbClr val="24CED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559333" y="2815907"/>
              <a:ext cx="4140600" cy="804600"/>
            </a:xfrm>
            <a:prstGeom prst="rect">
              <a:avLst/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" name="Shape 192"/>
            <p:cNvSpPr txBox="1"/>
            <p:nvPr/>
          </p:nvSpPr>
          <p:spPr>
            <a:xfrm>
              <a:off x="559333" y="2815907"/>
              <a:ext cx="4140600" cy="804600"/>
            </a:xfrm>
            <a:prstGeom prst="rect">
              <a:avLst/>
            </a:prstGeom>
            <a:noFill/>
            <a:ln>
              <a:noFill/>
            </a:ln>
          </p:spPr>
          <p:txBody>
            <a:bodyPr lIns="638600" tIns="116825" rIns="116825" bIns="1168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Prosody</a:t>
              </a:r>
            </a:p>
          </p:txBody>
        </p:sp>
        <p:sp>
          <p:nvSpPr>
            <p:cNvPr id="193" name="Shape 193"/>
            <p:cNvSpPr/>
            <p:nvPr/>
          </p:nvSpPr>
          <p:spPr>
            <a:xfrm>
              <a:off x="56491" y="2715339"/>
              <a:ext cx="1005600" cy="1005600"/>
            </a:xfrm>
            <a:prstGeom prst="ellipse">
              <a:avLst/>
            </a:prstGeom>
            <a:solidFill>
              <a:schemeClr val="lt1"/>
            </a:solidFill>
            <a:ln w="158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94" name="Shape 194"/>
          <p:cNvGrpSpPr/>
          <p:nvPr/>
        </p:nvGrpSpPr>
        <p:grpSpPr>
          <a:xfrm>
            <a:off x="1442000" y="1588691"/>
            <a:ext cx="9247570" cy="5417399"/>
            <a:chOff x="-4547637" y="-697308"/>
            <a:chExt cx="9247570" cy="5417400"/>
          </a:xfrm>
        </p:grpSpPr>
        <p:sp>
          <p:nvSpPr>
            <p:cNvPr id="195" name="Shape 195"/>
            <p:cNvSpPr/>
            <p:nvPr/>
          </p:nvSpPr>
          <p:spPr>
            <a:xfrm>
              <a:off x="-4547637" y="-697308"/>
              <a:ext cx="5417400" cy="5417400"/>
            </a:xfrm>
            <a:prstGeom prst="blockArc">
              <a:avLst>
                <a:gd name="adj1" fmla="val 18900000"/>
                <a:gd name="adj2" fmla="val 2700000"/>
                <a:gd name="adj3" fmla="val 399"/>
              </a:avLst>
            </a:prstGeom>
            <a:noFill/>
            <a:ln w="15875" cap="flat" cmpd="sng">
              <a:solidFill>
                <a:srgbClr val="2383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559333" y="402271"/>
              <a:ext cx="4140600" cy="804600"/>
            </a:xfrm>
            <a:prstGeom prst="rect">
              <a:avLst/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559333" y="402271"/>
              <a:ext cx="4140600" cy="804600"/>
            </a:xfrm>
            <a:prstGeom prst="rect">
              <a:avLst/>
            </a:prstGeom>
            <a:noFill/>
            <a:ln>
              <a:noFill/>
            </a:ln>
          </p:spPr>
          <p:txBody>
            <a:bodyPr lIns="638600" tIns="116825" rIns="116825" bIns="1168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Word Structure</a:t>
              </a:r>
            </a:p>
          </p:txBody>
        </p:sp>
        <p:sp>
          <p:nvSpPr>
            <p:cNvPr id="198" name="Shape 198"/>
            <p:cNvSpPr/>
            <p:nvPr/>
          </p:nvSpPr>
          <p:spPr>
            <a:xfrm>
              <a:off x="56491" y="301704"/>
              <a:ext cx="1005600" cy="1005600"/>
            </a:xfrm>
            <a:prstGeom prst="ellipse">
              <a:avLst/>
            </a:prstGeom>
            <a:solidFill>
              <a:schemeClr val="lt1"/>
            </a:solidFill>
            <a:ln w="15875" cap="flat" cmpd="sng">
              <a:solidFill>
                <a:srgbClr val="2383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851784" y="1609088"/>
              <a:ext cx="3848100" cy="804599"/>
            </a:xfrm>
            <a:prstGeom prst="rect">
              <a:avLst/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" name="Shape 200"/>
            <p:cNvSpPr txBox="1"/>
            <p:nvPr/>
          </p:nvSpPr>
          <p:spPr>
            <a:xfrm>
              <a:off x="851784" y="1609088"/>
              <a:ext cx="3848100" cy="804599"/>
            </a:xfrm>
            <a:prstGeom prst="rect">
              <a:avLst/>
            </a:prstGeom>
            <a:noFill/>
            <a:ln>
              <a:noFill/>
            </a:ln>
          </p:spPr>
          <p:txBody>
            <a:bodyPr lIns="638600" tIns="116825" rIns="116825" bIns="1168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Spelling</a:t>
              </a:r>
            </a:p>
          </p:txBody>
        </p:sp>
        <p:sp>
          <p:nvSpPr>
            <p:cNvPr id="201" name="Shape 201"/>
            <p:cNvSpPr/>
            <p:nvPr/>
          </p:nvSpPr>
          <p:spPr>
            <a:xfrm>
              <a:off x="348943" y="1508520"/>
              <a:ext cx="1005600" cy="1005600"/>
            </a:xfrm>
            <a:prstGeom prst="ellipse">
              <a:avLst/>
            </a:prstGeom>
            <a:solidFill>
              <a:schemeClr val="lt1"/>
            </a:solidFill>
            <a:ln w="15875" cap="flat" cmpd="sng">
              <a:solidFill>
                <a:srgbClr val="24CED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559333" y="2815907"/>
              <a:ext cx="4140600" cy="804600"/>
            </a:xfrm>
            <a:prstGeom prst="rect">
              <a:avLst/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 txBox="1"/>
            <p:nvPr/>
          </p:nvSpPr>
          <p:spPr>
            <a:xfrm>
              <a:off x="559333" y="2815907"/>
              <a:ext cx="4140600" cy="804600"/>
            </a:xfrm>
            <a:prstGeom prst="rect">
              <a:avLst/>
            </a:prstGeom>
            <a:noFill/>
            <a:ln>
              <a:noFill/>
            </a:ln>
          </p:spPr>
          <p:txBody>
            <a:bodyPr lIns="638600" tIns="116825" rIns="116825" bIns="1168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46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Parts of Speech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56491" y="2715339"/>
              <a:ext cx="1005600" cy="1005600"/>
            </a:xfrm>
            <a:prstGeom prst="ellipse">
              <a:avLst/>
            </a:prstGeom>
            <a:solidFill>
              <a:schemeClr val="lt1"/>
            </a:solidFill>
            <a:ln w="158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WRITING</a:t>
            </a:r>
          </a:p>
        </p:txBody>
      </p:sp>
      <p:grpSp>
        <p:nvGrpSpPr>
          <p:cNvPr id="210" name="Shape 210"/>
          <p:cNvGrpSpPr/>
          <p:nvPr/>
        </p:nvGrpSpPr>
        <p:grpSpPr>
          <a:xfrm>
            <a:off x="3037648" y="1512232"/>
            <a:ext cx="6658227" cy="4989232"/>
            <a:chOff x="19621" y="932"/>
            <a:chExt cx="6658227" cy="4989232"/>
          </a:xfrm>
        </p:grpSpPr>
        <p:sp>
          <p:nvSpPr>
            <p:cNvPr id="211" name="Shape 211"/>
            <p:cNvSpPr/>
            <p:nvPr/>
          </p:nvSpPr>
          <p:spPr>
            <a:xfrm rot="5400000">
              <a:off x="2835681" y="121150"/>
              <a:ext cx="1849507" cy="160907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" name="Shape 212"/>
            <p:cNvSpPr txBox="1"/>
            <p:nvPr/>
          </p:nvSpPr>
          <p:spPr>
            <a:xfrm>
              <a:off x="3206647" y="289147"/>
              <a:ext cx="1107577" cy="1273077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Narrative</a:t>
              </a:r>
            </a:p>
          </p:txBody>
        </p:sp>
        <p:sp>
          <p:nvSpPr>
            <p:cNvPr id="213" name="Shape 213"/>
            <p:cNvSpPr/>
            <p:nvPr/>
          </p:nvSpPr>
          <p:spPr>
            <a:xfrm>
              <a:off x="4613798" y="370835"/>
              <a:ext cx="2064049" cy="110970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 rot="5400000">
              <a:off x="1097884" y="121150"/>
              <a:ext cx="1849507" cy="160907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24CED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" name="Shape 215"/>
            <p:cNvSpPr txBox="1"/>
            <p:nvPr/>
          </p:nvSpPr>
          <p:spPr>
            <a:xfrm>
              <a:off x="1468849" y="289147"/>
              <a:ext cx="1107577" cy="1273077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 rot="5400000">
              <a:off x="1963454" y="1691012"/>
              <a:ext cx="1849507" cy="160907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2083672" y="1859000"/>
              <a:ext cx="1609200" cy="1273200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Informative</a:t>
              </a:r>
            </a:p>
          </p:txBody>
        </p:sp>
        <p:sp>
          <p:nvSpPr>
            <p:cNvPr id="218" name="Shape 218"/>
            <p:cNvSpPr/>
            <p:nvPr/>
          </p:nvSpPr>
          <p:spPr>
            <a:xfrm>
              <a:off x="19621" y="1940697"/>
              <a:ext cx="1997468" cy="110970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 rot="5400000">
              <a:off x="3701252" y="1691012"/>
              <a:ext cx="1849507" cy="160907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3B885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 txBox="1"/>
            <p:nvPr/>
          </p:nvSpPr>
          <p:spPr>
            <a:xfrm>
              <a:off x="4072217" y="1859009"/>
              <a:ext cx="1107577" cy="1273077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 rot="5400000">
              <a:off x="2835681" y="3260875"/>
              <a:ext cx="1849507" cy="160907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61A39F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" name="Shape 222"/>
            <p:cNvSpPr txBox="1"/>
            <p:nvPr/>
          </p:nvSpPr>
          <p:spPr>
            <a:xfrm>
              <a:off x="3206647" y="3428875"/>
              <a:ext cx="1358400" cy="1273200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Persuasive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4613798" y="3510560"/>
              <a:ext cx="2064049" cy="110970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 rot="5400000">
              <a:off x="1097884" y="3260875"/>
              <a:ext cx="1849507" cy="160907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1468849" y="3428873"/>
              <a:ext cx="1107577" cy="1273077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STEM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399" cy="1463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/>
              <a:t>STEM LAB AND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/>
              <a:t>TECHNOLOGY LAB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Widescreen</PresentationFormat>
  <Paragraphs>194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Questrial</vt:lpstr>
      <vt:lpstr>Tw Cen MT</vt:lpstr>
      <vt:lpstr>Noto Sans Symbols</vt:lpstr>
      <vt:lpstr>Arial</vt:lpstr>
      <vt:lpstr>Schoolbell</vt:lpstr>
      <vt:lpstr>Integral</vt:lpstr>
      <vt:lpstr>CURRICULUM NIGHT</vt:lpstr>
      <vt:lpstr>INTRODUCTIONS</vt:lpstr>
      <vt:lpstr>AGENDA</vt:lpstr>
      <vt:lpstr>LITERACY</vt:lpstr>
      <vt:lpstr>COMMON CORE STATE STANDARDS</vt:lpstr>
      <vt:lpstr>READING LITERATURE &amp; INFORMATIONAL TEXT</vt:lpstr>
      <vt:lpstr>READING FOUNDATIONAL SKILLS &amp; LANGUAGE</vt:lpstr>
      <vt:lpstr>WRITING</vt:lpstr>
      <vt:lpstr>STEM</vt:lpstr>
      <vt:lpstr>COMPONENTS OF STEM</vt:lpstr>
      <vt:lpstr>MATHEMATICS</vt:lpstr>
      <vt:lpstr>MAJOR CONCEPTS</vt:lpstr>
      <vt:lpstr>TECHNOLOGY AND ENGINEERING</vt:lpstr>
      <vt:lpstr>SCIENCE</vt:lpstr>
      <vt:lpstr>SOCIAL STUDIES</vt:lpstr>
      <vt:lpstr>ASSESSMENTS</vt:lpstr>
      <vt:lpstr>FORMS OF ASSESSMENT</vt:lpstr>
      <vt:lpstr>DETAILS</vt:lpstr>
      <vt:lpstr>SCHEDULE</vt:lpstr>
      <vt:lpstr>PowerPoint Presentation</vt:lpstr>
      <vt:lpstr>SCHOOL TO HOME PROCEDURES</vt:lpstr>
      <vt:lpstr>HOMEWORK</vt:lpstr>
      <vt:lpstr>PowerPoint Presentation</vt:lpstr>
      <vt:lpstr>GRADING</vt:lpstr>
      <vt:lpstr>COMMUNICATION</vt:lpstr>
      <vt:lpstr>QUESTIONS AND ANSWERS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</dc:title>
  <dc:creator>Hall, Renee S.</dc:creator>
  <cp:lastModifiedBy>Hall, Renee S.</cp:lastModifiedBy>
  <cp:revision>1</cp:revision>
  <dcterms:modified xsi:type="dcterms:W3CDTF">2016-09-12T13:47:48Z</dcterms:modified>
</cp:coreProperties>
</file>